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696" r:id="rId5"/>
    <p:sldMasterId id="2147483746" r:id="rId6"/>
    <p:sldMasterId id="2147483757" r:id="rId7"/>
    <p:sldMasterId id="2147483731" r:id="rId8"/>
  </p:sldMasterIdLst>
  <p:notesMasterIdLst>
    <p:notesMasterId r:id="rId27"/>
  </p:notesMasterIdLst>
  <p:sldIdLst>
    <p:sldId id="276" r:id="rId9"/>
    <p:sldId id="275" r:id="rId10"/>
    <p:sldId id="327" r:id="rId11"/>
    <p:sldId id="349" r:id="rId12"/>
    <p:sldId id="328" r:id="rId13"/>
    <p:sldId id="294" r:id="rId14"/>
    <p:sldId id="350" r:id="rId15"/>
    <p:sldId id="347" r:id="rId16"/>
    <p:sldId id="351" r:id="rId17"/>
    <p:sldId id="335" r:id="rId18"/>
    <p:sldId id="283" r:id="rId19"/>
    <p:sldId id="341" r:id="rId20"/>
    <p:sldId id="343" r:id="rId21"/>
    <p:sldId id="352" r:id="rId22"/>
    <p:sldId id="348" r:id="rId23"/>
    <p:sldId id="312" r:id="rId24"/>
    <p:sldId id="333" r:id="rId25"/>
    <p:sldId id="334"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ssembly for students" id="{ACA7C09A-58BC-497A-AAA8-A5830C79521E}">
          <p14:sldIdLst>
            <p14:sldId id="276"/>
            <p14:sldId id="275"/>
            <p14:sldId id="327"/>
            <p14:sldId id="349"/>
            <p14:sldId id="328"/>
            <p14:sldId id="294"/>
            <p14:sldId id="350"/>
            <p14:sldId id="347"/>
            <p14:sldId id="351"/>
            <p14:sldId id="335"/>
          </p14:sldIdLst>
        </p14:section>
        <p14:section name="Information for teachers" id="{3A4055B9-A8CF-4C65-8E7F-97496A63D4C2}">
          <p14:sldIdLst>
            <p14:sldId id="283"/>
            <p14:sldId id="341"/>
            <p14:sldId id="343"/>
            <p14:sldId id="352"/>
            <p14:sldId id="348"/>
            <p14:sldId id="312"/>
            <p14:sldId id="333"/>
            <p14:sldId id="33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8E2C0E-B72B-F919-BB50-7A2617415FF6}" name="Sally Martin" initials="SM" userId="477a0a6b45adb634" providerId="Windows Live"/>
  <p188:author id="{92A66FE8-9A56-5691-117F-6CF440D4B868}" name="Henrietta Morris" initials="HM" userId="S::h.morris@mind.org.uk::747f1d28-97c3-445e-a0e3-bf34cc4d4c0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Pickering" initials="LP" lastIdx="11" clrIdx="0">
    <p:extLst>
      <p:ext uri="{19B8F6BF-5375-455C-9EA6-DF929625EA0E}">
        <p15:presenceInfo xmlns:p15="http://schemas.microsoft.com/office/powerpoint/2012/main" userId="Laura Picker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7F7F80-9777-452C-A860-F07F944290C4}" v="12" dt="2025-09-03T10:18:08.1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26" autoAdjust="0"/>
    <p:restoredTop sz="87749" autoAdjust="0"/>
  </p:normalViewPr>
  <p:slideViewPr>
    <p:cSldViewPr snapToGrid="0" snapToObjects="1">
      <p:cViewPr varScale="1">
        <p:scale>
          <a:sx n="73" d="100"/>
          <a:sy n="73" d="100"/>
        </p:scale>
        <p:origin x="688" y="64"/>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tik Bhalla" userId="84f18ff6-9e5e-4327-a9e4-15c072ede011" providerId="ADAL" clId="{C37F7F80-9777-452C-A860-F07F944290C4}"/>
    <pc:docChg chg="undo custSel modSld">
      <pc:chgData name="Kartik Bhalla" userId="84f18ff6-9e5e-4327-a9e4-15c072ede011" providerId="ADAL" clId="{C37F7F80-9777-452C-A860-F07F944290C4}" dt="2025-08-20T10:45:59.562" v="558" actId="20577"/>
      <pc:docMkLst>
        <pc:docMk/>
      </pc:docMkLst>
      <pc:sldChg chg="modSp mod modNotesTx">
        <pc:chgData name="Kartik Bhalla" userId="84f18ff6-9e5e-4327-a9e4-15c072ede011" providerId="ADAL" clId="{C37F7F80-9777-452C-A860-F07F944290C4}" dt="2025-08-20T10:37:56.647" v="191" actId="14100"/>
        <pc:sldMkLst>
          <pc:docMk/>
          <pc:sldMk cId="567709493" sldId="275"/>
        </pc:sldMkLst>
        <pc:spChg chg="mod">
          <ac:chgData name="Kartik Bhalla" userId="84f18ff6-9e5e-4327-a9e4-15c072ede011" providerId="ADAL" clId="{C37F7F80-9777-452C-A860-F07F944290C4}" dt="2025-08-20T10:37:56.647" v="191" actId="14100"/>
          <ac:spMkLst>
            <pc:docMk/>
            <pc:sldMk cId="567709493" sldId="275"/>
            <ac:spMk id="2" creationId="{CAEBA62F-C3E5-BE43-84CE-CB8327B803DB}"/>
          </ac:spMkLst>
        </pc:spChg>
      </pc:sldChg>
      <pc:sldChg chg="modSp mod modNotesTx">
        <pc:chgData name="Kartik Bhalla" userId="84f18ff6-9e5e-4327-a9e4-15c072ede011" providerId="ADAL" clId="{C37F7F80-9777-452C-A860-F07F944290C4}" dt="2025-08-20T10:37:19.140" v="94" actId="20577"/>
        <pc:sldMkLst>
          <pc:docMk/>
          <pc:sldMk cId="1826934654" sldId="276"/>
        </pc:sldMkLst>
        <pc:spChg chg="mod">
          <ac:chgData name="Kartik Bhalla" userId="84f18ff6-9e5e-4327-a9e4-15c072ede011" providerId="ADAL" clId="{C37F7F80-9777-452C-A860-F07F944290C4}" dt="2025-08-20T10:36:53.686" v="30" actId="20577"/>
          <ac:spMkLst>
            <pc:docMk/>
            <pc:sldMk cId="1826934654" sldId="276"/>
            <ac:spMk id="2" creationId="{418C401C-1608-9444-9F4B-F35F958AC608}"/>
          </ac:spMkLst>
        </pc:spChg>
        <pc:spChg chg="mod">
          <ac:chgData name="Kartik Bhalla" userId="84f18ff6-9e5e-4327-a9e4-15c072ede011" providerId="ADAL" clId="{C37F7F80-9777-452C-A860-F07F944290C4}" dt="2025-08-20T10:36:59.690" v="53" actId="6549"/>
          <ac:spMkLst>
            <pc:docMk/>
            <pc:sldMk cId="1826934654" sldId="276"/>
            <ac:spMk id="3" creationId="{8CA5893B-00F1-774A-913F-CB1ADF6175E4}"/>
          </ac:spMkLst>
        </pc:spChg>
      </pc:sldChg>
      <pc:sldChg chg="modNotesTx">
        <pc:chgData name="Kartik Bhalla" userId="84f18ff6-9e5e-4327-a9e4-15c072ede011" providerId="ADAL" clId="{C37F7F80-9777-452C-A860-F07F944290C4}" dt="2025-08-20T10:41:28.018" v="288" actId="6549"/>
        <pc:sldMkLst>
          <pc:docMk/>
          <pc:sldMk cId="1690258242" sldId="294"/>
        </pc:sldMkLst>
      </pc:sldChg>
      <pc:sldChg chg="modSp mod modNotesTx">
        <pc:chgData name="Kartik Bhalla" userId="84f18ff6-9e5e-4327-a9e4-15c072ede011" providerId="ADAL" clId="{C37F7F80-9777-452C-A860-F07F944290C4}" dt="2025-08-20T10:39:17.965" v="258" actId="20577"/>
        <pc:sldMkLst>
          <pc:docMk/>
          <pc:sldMk cId="2868388353" sldId="327"/>
        </pc:sldMkLst>
        <pc:spChg chg="mod">
          <ac:chgData name="Kartik Bhalla" userId="84f18ff6-9e5e-4327-a9e4-15c072ede011" providerId="ADAL" clId="{C37F7F80-9777-452C-A860-F07F944290C4}" dt="2025-08-20T10:38:03.674" v="214" actId="20577"/>
          <ac:spMkLst>
            <pc:docMk/>
            <pc:sldMk cId="2868388353" sldId="327"/>
            <ac:spMk id="2" creationId="{271EB857-9EC1-EB4E-8D3C-D84D4A3E9078}"/>
          </ac:spMkLst>
        </pc:spChg>
        <pc:spChg chg="mod">
          <ac:chgData name="Kartik Bhalla" userId="84f18ff6-9e5e-4327-a9e4-15c072ede011" providerId="ADAL" clId="{C37F7F80-9777-452C-A860-F07F944290C4}" dt="2025-08-20T10:39:09.913" v="230" actId="404"/>
          <ac:spMkLst>
            <pc:docMk/>
            <pc:sldMk cId="2868388353" sldId="327"/>
            <ac:spMk id="3" creationId="{0C1700C3-F4DF-154B-AC3A-CD81E8D064BD}"/>
          </ac:spMkLst>
        </pc:spChg>
      </pc:sldChg>
      <pc:sldChg chg="addSp delSp modSp mod">
        <pc:chgData name="Kartik Bhalla" userId="84f18ff6-9e5e-4327-a9e4-15c072ede011" providerId="ADAL" clId="{C37F7F80-9777-452C-A860-F07F944290C4}" dt="2025-08-20T10:40:18.401" v="261" actId="27614"/>
        <pc:sldMkLst>
          <pc:docMk/>
          <pc:sldMk cId="4117144570" sldId="328"/>
        </pc:sldMkLst>
        <pc:picChg chg="add mod">
          <ac:chgData name="Kartik Bhalla" userId="84f18ff6-9e5e-4327-a9e4-15c072ede011" providerId="ADAL" clId="{C37F7F80-9777-452C-A860-F07F944290C4}" dt="2025-08-20T10:40:18.401" v="261" actId="27614"/>
          <ac:picMkLst>
            <pc:docMk/>
            <pc:sldMk cId="4117144570" sldId="328"/>
            <ac:picMk id="6" creationId="{5DE90262-512C-EBCA-125C-832E25D2265C}"/>
          </ac:picMkLst>
        </pc:picChg>
      </pc:sldChg>
      <pc:sldChg chg="addSp delSp modSp mod modNotesTx">
        <pc:chgData name="Kartik Bhalla" userId="84f18ff6-9e5e-4327-a9e4-15c072ede011" providerId="ADAL" clId="{C37F7F80-9777-452C-A860-F07F944290C4}" dt="2025-08-20T10:43:26.059" v="326" actId="20577"/>
        <pc:sldMkLst>
          <pc:docMk/>
          <pc:sldMk cId="1263626223" sldId="335"/>
        </pc:sldMkLst>
        <pc:picChg chg="add mod ord">
          <ac:chgData name="Kartik Bhalla" userId="84f18ff6-9e5e-4327-a9e4-15c072ede011" providerId="ADAL" clId="{C37F7F80-9777-452C-A860-F07F944290C4}" dt="2025-08-20T10:43:19.182" v="302" actId="1076"/>
          <ac:picMkLst>
            <pc:docMk/>
            <pc:sldMk cId="1263626223" sldId="335"/>
            <ac:picMk id="4" creationId="{1CBA2CE3-50C7-20A0-9933-750BD3FFDD14}"/>
          </ac:picMkLst>
        </pc:picChg>
      </pc:sldChg>
      <pc:sldChg chg="modSp mod">
        <pc:chgData name="Kartik Bhalla" userId="84f18ff6-9e5e-4327-a9e4-15c072ede011" providerId="ADAL" clId="{C37F7F80-9777-452C-A860-F07F944290C4}" dt="2025-08-20T10:44:27.923" v="360" actId="14100"/>
        <pc:sldMkLst>
          <pc:docMk/>
          <pc:sldMk cId="2438022006" sldId="341"/>
        </pc:sldMkLst>
        <pc:spChg chg="mod">
          <ac:chgData name="Kartik Bhalla" userId="84f18ff6-9e5e-4327-a9e4-15c072ede011" providerId="ADAL" clId="{C37F7F80-9777-452C-A860-F07F944290C4}" dt="2025-08-20T10:43:43.645" v="349" actId="20577"/>
          <ac:spMkLst>
            <pc:docMk/>
            <pc:sldMk cId="2438022006" sldId="341"/>
            <ac:spMk id="2" creationId="{7E578842-71B3-5B48-A8F4-4D9AB3629962}"/>
          </ac:spMkLst>
        </pc:spChg>
        <pc:spChg chg="mod">
          <ac:chgData name="Kartik Bhalla" userId="84f18ff6-9e5e-4327-a9e4-15c072ede011" providerId="ADAL" clId="{C37F7F80-9777-452C-A860-F07F944290C4}" dt="2025-08-20T10:44:27.923" v="360" actId="14100"/>
          <ac:spMkLst>
            <pc:docMk/>
            <pc:sldMk cId="2438022006" sldId="341"/>
            <ac:spMk id="4" creationId="{308210E3-E18A-B44B-964E-BDE68F495101}"/>
          </ac:spMkLst>
        </pc:spChg>
      </pc:sldChg>
      <pc:sldChg chg="modSp mod">
        <pc:chgData name="Kartik Bhalla" userId="84f18ff6-9e5e-4327-a9e4-15c072ede011" providerId="ADAL" clId="{C37F7F80-9777-452C-A860-F07F944290C4}" dt="2025-08-20T10:45:39.523" v="533" actId="20577"/>
        <pc:sldMkLst>
          <pc:docMk/>
          <pc:sldMk cId="3170241888" sldId="343"/>
        </pc:sldMkLst>
        <pc:spChg chg="mod">
          <ac:chgData name="Kartik Bhalla" userId="84f18ff6-9e5e-4327-a9e4-15c072ede011" providerId="ADAL" clId="{C37F7F80-9777-452C-A860-F07F944290C4}" dt="2025-08-20T10:45:39.523" v="533" actId="20577"/>
          <ac:spMkLst>
            <pc:docMk/>
            <pc:sldMk cId="3170241888" sldId="343"/>
            <ac:spMk id="3" creationId="{1F9D4BAC-433F-744D-B20E-D7D21A7ECAAA}"/>
          </ac:spMkLst>
        </pc:spChg>
      </pc:sldChg>
      <pc:sldChg chg="modSp mod">
        <pc:chgData name="Kartik Bhalla" userId="84f18ff6-9e5e-4327-a9e4-15c072ede011" providerId="ADAL" clId="{C37F7F80-9777-452C-A860-F07F944290C4}" dt="2025-08-20T10:41:58.553" v="290" actId="14100"/>
        <pc:sldMkLst>
          <pc:docMk/>
          <pc:sldMk cId="2952324670" sldId="347"/>
        </pc:sldMkLst>
        <pc:picChg chg="mod">
          <ac:chgData name="Kartik Bhalla" userId="84f18ff6-9e5e-4327-a9e4-15c072ede011" providerId="ADAL" clId="{C37F7F80-9777-452C-A860-F07F944290C4}" dt="2025-08-20T10:41:58.553" v="290" actId="14100"/>
          <ac:picMkLst>
            <pc:docMk/>
            <pc:sldMk cId="2952324670" sldId="347"/>
            <ac:picMk id="6" creationId="{FB3F2DB9-7A88-2123-9512-C23A82F5785A}"/>
          </ac:picMkLst>
        </pc:picChg>
      </pc:sldChg>
      <pc:sldChg chg="modSp mod">
        <pc:chgData name="Kartik Bhalla" userId="84f18ff6-9e5e-4327-a9e4-15c072ede011" providerId="ADAL" clId="{C37F7F80-9777-452C-A860-F07F944290C4}" dt="2025-08-20T10:45:59.562" v="558" actId="20577"/>
        <pc:sldMkLst>
          <pc:docMk/>
          <pc:sldMk cId="1527151394" sldId="348"/>
        </pc:sldMkLst>
        <pc:spChg chg="mod">
          <ac:chgData name="Kartik Bhalla" userId="84f18ff6-9e5e-4327-a9e4-15c072ede011" providerId="ADAL" clId="{C37F7F80-9777-452C-A860-F07F944290C4}" dt="2025-08-20T10:45:59.562" v="558" actId="20577"/>
          <ac:spMkLst>
            <pc:docMk/>
            <pc:sldMk cId="1527151394" sldId="348"/>
            <ac:spMk id="3" creationId="{0AB74018-6896-8C68-5AEC-46312BAF5CB0}"/>
          </ac:spMkLst>
        </pc:spChg>
      </pc:sldChg>
    </pc:docChg>
  </pc:docChgLst>
  <pc:docChgLst>
    <pc:chgData name="Kartik Bhalla" userId="84f18ff6-9e5e-4327-a9e4-15c072ede011" providerId="ADAL" clId="{A6C263C3-0C98-4F75-8E06-365040797FD4}"/>
    <pc:docChg chg="custSel modSld">
      <pc:chgData name="Kartik Bhalla" userId="84f18ff6-9e5e-4327-a9e4-15c072ede011" providerId="ADAL" clId="{A6C263C3-0C98-4F75-8E06-365040797FD4}" dt="2025-09-03T10:18:32.573" v="133" actId="20577"/>
      <pc:docMkLst>
        <pc:docMk/>
      </pc:docMkLst>
      <pc:sldChg chg="modSp mod modNotesTx">
        <pc:chgData name="Kartik Bhalla" userId="84f18ff6-9e5e-4327-a9e4-15c072ede011" providerId="ADAL" clId="{A6C263C3-0C98-4F75-8E06-365040797FD4}" dt="2025-09-03T10:17:07.231" v="78" actId="20577"/>
        <pc:sldMkLst>
          <pc:docMk/>
          <pc:sldMk cId="567709493" sldId="275"/>
        </pc:sldMkLst>
        <pc:spChg chg="mod">
          <ac:chgData name="Kartik Bhalla" userId="84f18ff6-9e5e-4327-a9e4-15c072ede011" providerId="ADAL" clId="{A6C263C3-0C98-4F75-8E06-365040797FD4}" dt="2025-09-03T10:16:58.857" v="41" actId="20577"/>
          <ac:spMkLst>
            <pc:docMk/>
            <pc:sldMk cId="567709493" sldId="275"/>
            <ac:spMk id="2" creationId="{CAEBA62F-C3E5-BE43-84CE-CB8327B803DB}"/>
          </ac:spMkLst>
        </pc:spChg>
      </pc:sldChg>
      <pc:sldChg chg="addSp delSp modSp mod">
        <pc:chgData name="Kartik Bhalla" userId="84f18ff6-9e5e-4327-a9e4-15c072ede011" providerId="ADAL" clId="{A6C263C3-0C98-4F75-8E06-365040797FD4}" dt="2025-09-03T10:18:12.556" v="84" actId="1076"/>
        <pc:sldMkLst>
          <pc:docMk/>
          <pc:sldMk cId="1263626223" sldId="335"/>
        </pc:sldMkLst>
        <pc:picChg chg="del">
          <ac:chgData name="Kartik Bhalla" userId="84f18ff6-9e5e-4327-a9e4-15c072ede011" providerId="ADAL" clId="{A6C263C3-0C98-4F75-8E06-365040797FD4}" dt="2025-09-03T10:17:50.312" v="79" actId="478"/>
          <ac:picMkLst>
            <pc:docMk/>
            <pc:sldMk cId="1263626223" sldId="335"/>
            <ac:picMk id="4" creationId="{1CBA2CE3-50C7-20A0-9933-750BD3FFDD14}"/>
          </ac:picMkLst>
        </pc:picChg>
        <pc:picChg chg="add mod">
          <ac:chgData name="Kartik Bhalla" userId="84f18ff6-9e5e-4327-a9e4-15c072ede011" providerId="ADAL" clId="{A6C263C3-0C98-4F75-8E06-365040797FD4}" dt="2025-09-03T10:18:12.556" v="84" actId="1076"/>
          <ac:picMkLst>
            <pc:docMk/>
            <pc:sldMk cId="1263626223" sldId="335"/>
            <ac:picMk id="5" creationId="{453CB97F-0C2D-FC6A-7058-918D6362C1C4}"/>
          </ac:picMkLst>
        </pc:picChg>
      </pc:sldChg>
      <pc:sldChg chg="modSp mod">
        <pc:chgData name="Kartik Bhalla" userId="84f18ff6-9e5e-4327-a9e4-15c072ede011" providerId="ADAL" clId="{A6C263C3-0C98-4F75-8E06-365040797FD4}" dt="2025-09-03T10:18:32.573" v="133" actId="20577"/>
        <pc:sldMkLst>
          <pc:docMk/>
          <pc:sldMk cId="3170241888" sldId="343"/>
        </pc:sldMkLst>
        <pc:spChg chg="mod">
          <ac:chgData name="Kartik Bhalla" userId="84f18ff6-9e5e-4327-a9e4-15c072ede011" providerId="ADAL" clId="{A6C263C3-0C98-4F75-8E06-365040797FD4}" dt="2025-09-03T10:18:32.573" v="133" actId="20577"/>
          <ac:spMkLst>
            <pc:docMk/>
            <pc:sldMk cId="3170241888" sldId="343"/>
            <ac:spMk id="3" creationId="{1F9D4BAC-433F-744D-B20E-D7D21A7ECAA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F30916-0AB3-AE47-A5F7-B4253BB62DD3}" type="datetimeFigureOut">
              <a:rPr lang="en-US" smtClean="0"/>
              <a:t>9/3/2025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20A1E8-6048-744F-BF8D-D527A8DE2096}" type="slidenum">
              <a:rPr lang="en-US" smtClean="0"/>
              <a:t>‹#›</a:t>
            </a:fld>
            <a:endParaRPr lang="en-US"/>
          </a:p>
        </p:txBody>
      </p:sp>
    </p:spTree>
    <p:extLst>
      <p:ext uri="{BB962C8B-B14F-4D97-AF65-F5344CB8AC3E}">
        <p14:creationId xmlns:p14="http://schemas.microsoft.com/office/powerpoint/2010/main" val="100485960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Introduce the assembly, explaining that </a:t>
            </a:r>
            <a:r>
              <a:rPr lang="en-GB" b="1" dirty="0"/>
              <a:t>Mind </a:t>
            </a:r>
            <a:r>
              <a:rPr lang="en-GB" b="0" dirty="0"/>
              <a:t>are a </a:t>
            </a:r>
            <a:r>
              <a:rPr lang="en-GB" dirty="0"/>
              <a:t>mental health charity.  Mind’s World Mental Health Day is Friday 10 October 2025. </a:t>
            </a:r>
          </a:p>
          <a:p>
            <a:endParaRPr lang="en-GB" dirty="0"/>
          </a:p>
        </p:txBody>
      </p:sp>
      <p:sp>
        <p:nvSpPr>
          <p:cNvPr id="4" name="Slide Number Placeholder 3"/>
          <p:cNvSpPr>
            <a:spLocks noGrp="1"/>
          </p:cNvSpPr>
          <p:nvPr>
            <p:ph type="sldNum" sz="quarter" idx="5"/>
          </p:nvPr>
        </p:nvSpPr>
        <p:spPr/>
        <p:txBody>
          <a:bodyPr/>
          <a:lstStyle/>
          <a:p>
            <a:fld id="{D320A1E8-6048-744F-BF8D-D527A8DE2096}" type="slidenum">
              <a:rPr lang="en-US" smtClean="0"/>
              <a:t>1</a:t>
            </a:fld>
            <a:endParaRPr lang="en-US" dirty="0"/>
          </a:p>
        </p:txBody>
      </p:sp>
    </p:spTree>
    <p:extLst>
      <p:ext uri="{BB962C8B-B14F-4D97-AF65-F5344CB8AC3E}">
        <p14:creationId xmlns:p14="http://schemas.microsoft.com/office/powerpoint/2010/main" val="4129749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000000"/>
                </a:solidFill>
                <a:effectLst/>
                <a:uLnTx/>
                <a:uFillTx/>
                <a:latin typeface="Arial"/>
                <a:ea typeface="+mn-ea"/>
                <a:cs typeface="Arial"/>
              </a:rPr>
              <a:t>Encourage students to help share Mind’s World Mental Health Day campaign message.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320A1E8-6048-744F-BF8D-D527A8DE2096}" type="slidenum">
              <a:rPr lang="en-US" smtClean="0"/>
              <a:t>10</a:t>
            </a:fld>
            <a:endParaRPr lang="en-US"/>
          </a:p>
        </p:txBody>
      </p:sp>
    </p:spTree>
    <p:extLst>
      <p:ext uri="{BB962C8B-B14F-4D97-AF65-F5344CB8AC3E}">
        <p14:creationId xmlns:p14="http://schemas.microsoft.com/office/powerpoint/2010/main" val="3846027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20A1E8-6048-744F-BF8D-D527A8DE2096}" type="slidenum">
              <a:rPr lang="en-US" smtClean="0"/>
              <a:t>13</a:t>
            </a:fld>
            <a:endParaRPr lang="en-US"/>
          </a:p>
        </p:txBody>
      </p:sp>
    </p:spTree>
    <p:extLst>
      <p:ext uri="{BB962C8B-B14F-4D97-AF65-F5344CB8AC3E}">
        <p14:creationId xmlns:p14="http://schemas.microsoft.com/office/powerpoint/2010/main" val="66658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621E5-32D5-F52D-3AA3-364199F5CF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CF104A-34BD-42D6-C3B1-10CD386C6B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C634E9-C2F7-ADA3-8129-C73C00D692B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7CB8A2D-A1CD-9883-751D-A85C06620FA7}"/>
              </a:ext>
            </a:extLst>
          </p:cNvPr>
          <p:cNvSpPr>
            <a:spLocks noGrp="1"/>
          </p:cNvSpPr>
          <p:nvPr>
            <p:ph type="sldNum" sz="quarter" idx="5"/>
          </p:nvPr>
        </p:nvSpPr>
        <p:spPr/>
        <p:txBody>
          <a:bodyPr/>
          <a:lstStyle/>
          <a:p>
            <a:fld id="{D320A1E8-6048-744F-BF8D-D527A8DE2096}" type="slidenum">
              <a:rPr lang="en-US" smtClean="0"/>
              <a:t>14</a:t>
            </a:fld>
            <a:endParaRPr lang="en-US"/>
          </a:p>
        </p:txBody>
      </p:sp>
    </p:spTree>
    <p:extLst>
      <p:ext uri="{BB962C8B-B14F-4D97-AF65-F5344CB8AC3E}">
        <p14:creationId xmlns:p14="http://schemas.microsoft.com/office/powerpoint/2010/main" val="3722056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97EE7-6B22-7F69-E7DA-165787253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56FA88-B067-A386-4A02-2CD9E41A1A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A00D26-48DB-E320-70C9-E3A2541AF1B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EB5D4F1-A1E7-A3BD-C957-30FF34CDA378}"/>
              </a:ext>
            </a:extLst>
          </p:cNvPr>
          <p:cNvSpPr>
            <a:spLocks noGrp="1"/>
          </p:cNvSpPr>
          <p:nvPr>
            <p:ph type="sldNum" sz="quarter" idx="5"/>
          </p:nvPr>
        </p:nvSpPr>
        <p:spPr/>
        <p:txBody>
          <a:bodyPr/>
          <a:lstStyle/>
          <a:p>
            <a:fld id="{D320A1E8-6048-744F-BF8D-D527A8DE2096}" type="slidenum">
              <a:rPr lang="en-US" smtClean="0"/>
              <a:t>15</a:t>
            </a:fld>
            <a:endParaRPr lang="en-US"/>
          </a:p>
        </p:txBody>
      </p:sp>
    </p:spTree>
    <p:extLst>
      <p:ext uri="{BB962C8B-B14F-4D97-AF65-F5344CB8AC3E}">
        <p14:creationId xmlns:p14="http://schemas.microsoft.com/office/powerpoint/2010/main" val="3153413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 </a:t>
            </a:r>
            <a:r>
              <a:rPr lang="en-GB" dirty="0"/>
              <a:t>https://www.gov.uk/government/publications/relationships-education-relationships-and-sex-education-rse-and-health-education </a:t>
            </a:r>
          </a:p>
        </p:txBody>
      </p:sp>
      <p:sp>
        <p:nvSpPr>
          <p:cNvPr id="4" name="Slide Number Placeholder 3"/>
          <p:cNvSpPr>
            <a:spLocks noGrp="1"/>
          </p:cNvSpPr>
          <p:nvPr>
            <p:ph type="sldNum" sz="quarter" idx="5"/>
          </p:nvPr>
        </p:nvSpPr>
        <p:spPr/>
        <p:txBody>
          <a:bodyPr/>
          <a:lstStyle/>
          <a:p>
            <a:fld id="{D320A1E8-6048-744F-BF8D-D527A8DE2096}" type="slidenum">
              <a:rPr lang="en-US" smtClean="0"/>
              <a:t>16</a:t>
            </a:fld>
            <a:endParaRPr lang="en-US"/>
          </a:p>
        </p:txBody>
      </p:sp>
    </p:spTree>
    <p:extLst>
      <p:ext uri="{BB962C8B-B14F-4D97-AF65-F5344CB8AC3E}">
        <p14:creationId xmlns:p14="http://schemas.microsoft.com/office/powerpoint/2010/main" val="1810378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 </a:t>
            </a:r>
            <a:r>
              <a:rPr lang="en-GB" dirty="0"/>
              <a:t>https://pshe-association.org.uk/guidance/ks1-5/planning/long-term-planning</a:t>
            </a:r>
          </a:p>
        </p:txBody>
      </p:sp>
      <p:sp>
        <p:nvSpPr>
          <p:cNvPr id="4" name="Slide Number Placeholder 3"/>
          <p:cNvSpPr>
            <a:spLocks noGrp="1"/>
          </p:cNvSpPr>
          <p:nvPr>
            <p:ph type="sldNum" sz="quarter" idx="5"/>
          </p:nvPr>
        </p:nvSpPr>
        <p:spPr/>
        <p:txBody>
          <a:bodyPr/>
          <a:lstStyle/>
          <a:p>
            <a:fld id="{D320A1E8-6048-744F-BF8D-D527A8DE2096}" type="slidenum">
              <a:rPr lang="en-US" smtClean="0"/>
              <a:t>17</a:t>
            </a:fld>
            <a:endParaRPr lang="en-US"/>
          </a:p>
        </p:txBody>
      </p:sp>
    </p:spTree>
    <p:extLst>
      <p:ext uri="{BB962C8B-B14F-4D97-AF65-F5344CB8AC3E}">
        <p14:creationId xmlns:p14="http://schemas.microsoft.com/office/powerpoint/2010/main" val="1574280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alibri" panose="020F0502020204030204"/>
                <a:ea typeface="+mn-ea"/>
                <a:cs typeface="+mn-cs"/>
              </a:rPr>
              <a:t>Reference: </a:t>
            </a: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https://pshe-association.org.uk/guidance/ks1-5/planning/long-term-planning</a:t>
            </a:r>
          </a:p>
          <a:p>
            <a:endParaRPr lang="en-GB" dirty="0"/>
          </a:p>
        </p:txBody>
      </p:sp>
      <p:sp>
        <p:nvSpPr>
          <p:cNvPr id="4" name="Slide Number Placeholder 3"/>
          <p:cNvSpPr>
            <a:spLocks noGrp="1"/>
          </p:cNvSpPr>
          <p:nvPr>
            <p:ph type="sldNum" sz="quarter" idx="5"/>
          </p:nvPr>
        </p:nvSpPr>
        <p:spPr/>
        <p:txBody>
          <a:bodyPr/>
          <a:lstStyle/>
          <a:p>
            <a:fld id="{D320A1E8-6048-744F-BF8D-D527A8DE2096}" type="slidenum">
              <a:rPr lang="en-US" smtClean="0"/>
              <a:t>18</a:t>
            </a:fld>
            <a:endParaRPr lang="en-US"/>
          </a:p>
        </p:txBody>
      </p:sp>
    </p:spTree>
    <p:extLst>
      <p:ext uri="{BB962C8B-B14F-4D97-AF65-F5344CB8AC3E}">
        <p14:creationId xmlns:p14="http://schemas.microsoft.com/office/powerpoint/2010/main" val="344344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Mind’s campaign message this is year is ‘Mental health doesn’t take a day off.’ </a:t>
            </a:r>
          </a:p>
          <a:p>
            <a:r>
              <a:rPr lang="en-GB" sz="900" i="0" kern="1200" dirty="0">
                <a:solidFill>
                  <a:srgbClr val="000000"/>
                </a:solidFill>
                <a:effectLst/>
                <a:latin typeface="Calibri" panose="020F0502020204030204" pitchFamily="34" charset="0"/>
                <a:ea typeface="+mn-ea"/>
              </a:rPr>
              <a:t>Ask students to take a few moments to reflect on this statement and what they think it means. </a:t>
            </a:r>
            <a:r>
              <a:rPr lang="en-GB" dirty="0"/>
              <a:t> </a:t>
            </a:r>
          </a:p>
          <a:p>
            <a:r>
              <a:rPr lang="en-GB" dirty="0"/>
              <a:t>You may want to invite students to share some of their ideas.</a:t>
            </a:r>
          </a:p>
        </p:txBody>
      </p:sp>
      <p:sp>
        <p:nvSpPr>
          <p:cNvPr id="4" name="Slide Number Placeholder 3"/>
          <p:cNvSpPr>
            <a:spLocks noGrp="1"/>
          </p:cNvSpPr>
          <p:nvPr>
            <p:ph type="sldNum" sz="quarter" idx="5"/>
          </p:nvPr>
        </p:nvSpPr>
        <p:spPr/>
        <p:txBody>
          <a:bodyPr/>
          <a:lstStyle/>
          <a:p>
            <a:fld id="{D320A1E8-6048-744F-BF8D-D527A8DE2096}" type="slidenum">
              <a:rPr lang="en-US" smtClean="0"/>
              <a:t>2</a:t>
            </a:fld>
            <a:endParaRPr lang="en-US" dirty="0"/>
          </a:p>
        </p:txBody>
      </p:sp>
    </p:spTree>
    <p:extLst>
      <p:ext uri="{BB962C8B-B14F-4D97-AF65-F5344CB8AC3E}">
        <p14:creationId xmlns:p14="http://schemas.microsoft.com/office/powerpoint/2010/main" val="413766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i="0" kern="1200" dirty="0">
                <a:solidFill>
                  <a:srgbClr val="000000"/>
                </a:solidFill>
                <a:effectLst/>
                <a:latin typeface="Calibri" panose="020F0502020204030204" pitchFamily="34" charset="0"/>
                <a:ea typeface="+mn-ea"/>
              </a:rPr>
              <a:t>Read the slide giving more information about the key message for World Mental Health Day and a definition of mental health. </a:t>
            </a:r>
            <a:endParaRPr lang="en-GB" i="0" dirty="0"/>
          </a:p>
        </p:txBody>
      </p:sp>
      <p:sp>
        <p:nvSpPr>
          <p:cNvPr id="4" name="Slide Number Placeholder 3"/>
          <p:cNvSpPr>
            <a:spLocks noGrp="1"/>
          </p:cNvSpPr>
          <p:nvPr>
            <p:ph type="sldNum" sz="quarter" idx="5"/>
          </p:nvPr>
        </p:nvSpPr>
        <p:spPr/>
        <p:txBody>
          <a:bodyPr/>
          <a:lstStyle/>
          <a:p>
            <a:fld id="{D320A1E8-6048-744F-BF8D-D527A8DE2096}" type="slidenum">
              <a:rPr lang="en-US" smtClean="0"/>
              <a:t>3</a:t>
            </a:fld>
            <a:endParaRPr lang="en-US" dirty="0"/>
          </a:p>
        </p:txBody>
      </p:sp>
    </p:spTree>
    <p:extLst>
      <p:ext uri="{BB962C8B-B14F-4D97-AF65-F5344CB8AC3E}">
        <p14:creationId xmlns:p14="http://schemas.microsoft.com/office/powerpoint/2010/main" val="2215539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DA230-6643-FD19-8551-4722E139D9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E9483E-59EF-52CD-3178-403125BAF2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B75B2C-92AC-A225-9DC4-C2457C356BF6}"/>
              </a:ext>
            </a:extLst>
          </p:cNvPr>
          <p:cNvSpPr>
            <a:spLocks noGrp="1"/>
          </p:cNvSpPr>
          <p:nvPr>
            <p:ph type="body" idx="1"/>
          </p:nvPr>
        </p:nvSpPr>
        <p:spPr/>
        <p:txBody>
          <a:bodyPr/>
          <a:lstStyle/>
          <a:p>
            <a:r>
              <a:rPr lang="en-GB" dirty="0"/>
              <a:t>Read the text on the slide</a:t>
            </a:r>
            <a:r>
              <a:rPr lang="en-GB" sz="1800" dirty="0">
                <a:effectLst/>
                <a:latin typeface="Segoe UI" panose="020B0502040204020203" pitchFamily="34" charset="0"/>
              </a:rPr>
              <a:t> which further develops the definition of mental health. </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Also say: </a:t>
            </a:r>
            <a:r>
              <a:rPr kumimoji="0" lang="en-GB" sz="10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Remember: we can all experience difficult feelings and poor mental health. If this is happening to you, you are not alone.</a:t>
            </a:r>
            <a:endParaRPr lang="en-GB" sz="1000" i="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353B6B69-6D6E-15F3-852A-2B0E2BCE28A0}"/>
              </a:ext>
            </a:extLst>
          </p:cNvPr>
          <p:cNvSpPr>
            <a:spLocks noGrp="1"/>
          </p:cNvSpPr>
          <p:nvPr>
            <p:ph type="sldNum" sz="quarter" idx="5"/>
          </p:nvPr>
        </p:nvSpPr>
        <p:spPr/>
        <p:txBody>
          <a:bodyPr/>
          <a:lstStyle/>
          <a:p>
            <a:fld id="{D320A1E8-6048-744F-BF8D-D527A8DE2096}" type="slidenum">
              <a:rPr lang="en-US" smtClean="0"/>
              <a:t>4</a:t>
            </a:fld>
            <a:endParaRPr lang="en-US" dirty="0"/>
          </a:p>
        </p:txBody>
      </p:sp>
    </p:spTree>
    <p:extLst>
      <p:ext uri="{BB962C8B-B14F-4D97-AF65-F5344CB8AC3E}">
        <p14:creationId xmlns:p14="http://schemas.microsoft.com/office/powerpoint/2010/main" val="1008700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Give students more information about the role of the charity.  </a:t>
            </a:r>
          </a:p>
          <a:p>
            <a:pPr marL="0" marR="0" lvl="0" indent="0" algn="l" defTabSz="685800" rtl="0" eaLnBrk="1" fontAlgn="auto" latinLnBrk="0" hangingPunct="1">
              <a:lnSpc>
                <a:spcPct val="107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Mind:</a:t>
            </a:r>
          </a:p>
          <a:p>
            <a:pPr marL="171450" indent="-171450" algn="l">
              <a:buFont typeface="Arial" panose="020B0604020202020204" pitchFamily="34" charset="0"/>
              <a:buChar char="•"/>
            </a:pPr>
            <a:r>
              <a:rPr lang="en-GB" b="1" i="0" dirty="0">
                <a:solidFill>
                  <a:srgbClr val="555555"/>
                </a:solidFill>
                <a:effectLst/>
                <a:latin typeface="MindMeridian-Display"/>
              </a:rPr>
              <a:t>change minds</a:t>
            </a:r>
            <a:r>
              <a:rPr lang="en-GB" b="1" i="0" dirty="0">
                <a:solidFill>
                  <a:srgbClr val="555555"/>
                </a:solidFill>
                <a:effectLst/>
                <a:latin typeface="MindMeridian-Regular"/>
              </a:rPr>
              <a:t> - </a:t>
            </a:r>
            <a:r>
              <a:rPr lang="en-GB" b="0" i="0" dirty="0">
                <a:solidFill>
                  <a:srgbClr val="555555"/>
                </a:solidFill>
                <a:effectLst/>
                <a:latin typeface="MindMeridian-Regular"/>
              </a:rPr>
              <a:t>by making mental health an everyday priority. </a:t>
            </a:r>
          </a:p>
          <a:p>
            <a:pPr marL="171450" indent="-171450" algn="l">
              <a:buFont typeface="Arial" panose="020B0604020202020204" pitchFamily="34" charset="0"/>
              <a:buChar char="•"/>
            </a:pPr>
            <a:r>
              <a:rPr lang="en-GB" b="1" i="0" dirty="0">
                <a:solidFill>
                  <a:srgbClr val="555555"/>
                </a:solidFill>
                <a:effectLst/>
                <a:latin typeface="MindMeridian-Display"/>
              </a:rPr>
              <a:t>support minds</a:t>
            </a:r>
            <a:r>
              <a:rPr lang="en-GB" b="1" i="0" dirty="0">
                <a:solidFill>
                  <a:srgbClr val="555555"/>
                </a:solidFill>
                <a:effectLst/>
                <a:latin typeface="MindMeridian-Regular"/>
              </a:rPr>
              <a:t> </a:t>
            </a:r>
            <a:r>
              <a:rPr lang="en-GB" b="0" i="0" dirty="0">
                <a:solidFill>
                  <a:srgbClr val="555555"/>
                </a:solidFill>
                <a:effectLst/>
                <a:latin typeface="MindMeridian-Regular"/>
              </a:rPr>
              <a:t>- by offering help whenever you might need it through our information, advice and local services.</a:t>
            </a:r>
          </a:p>
          <a:p>
            <a:pPr marL="171450" indent="-171450" algn="l">
              <a:buFont typeface="Arial" panose="020B0604020202020204" pitchFamily="34" charset="0"/>
              <a:buChar char="•"/>
            </a:pPr>
            <a:r>
              <a:rPr lang="en-GB" b="1" i="0" dirty="0">
                <a:solidFill>
                  <a:srgbClr val="555555"/>
                </a:solidFill>
                <a:effectLst/>
                <a:latin typeface="MindMeridian-Display"/>
              </a:rPr>
              <a:t>connect minds</a:t>
            </a:r>
            <a:r>
              <a:rPr lang="en-GB" b="0" i="0" dirty="0">
                <a:solidFill>
                  <a:srgbClr val="555555"/>
                </a:solidFill>
                <a:effectLst/>
                <a:latin typeface="MindMeridian-Display"/>
              </a:rPr>
              <a:t> - by b</a:t>
            </a:r>
            <a:r>
              <a:rPr lang="en-GB" b="0" i="0" dirty="0">
                <a:solidFill>
                  <a:srgbClr val="555555"/>
                </a:solidFill>
                <a:effectLst/>
                <a:latin typeface="MindMeridian-Regular"/>
              </a:rPr>
              <a:t>ringing together people who care about mental health to make a difference.</a:t>
            </a:r>
          </a:p>
          <a:p>
            <a:pPr marL="0" marR="0" lvl="0" indent="0" algn="l" defTabSz="457200" rtl="0" eaLnBrk="1" fontAlgn="auto" latinLnBrk="0" hangingPunct="1">
              <a:lnSpc>
                <a:spcPct val="100000"/>
              </a:lnSpc>
              <a:spcBef>
                <a:spcPts val="0"/>
              </a:spcBef>
              <a:spcAft>
                <a:spcPts val="0"/>
              </a:spcAft>
              <a:buClr>
                <a:srgbClr val="1300C1"/>
              </a:buClr>
              <a:buSzTx/>
              <a:buFontTx/>
              <a:buNone/>
              <a:tabLst/>
              <a:defRPr/>
            </a:pPr>
            <a:r>
              <a:rPr lang="en-GB" b="0" i="0" dirty="0">
                <a:solidFill>
                  <a:srgbClr val="555555"/>
                </a:solidFill>
                <a:effectLst/>
                <a:latin typeface="MindMeridian-Display"/>
              </a:rPr>
              <a:t>Highlight that Mind have dedicated webpages for young people with lots of practical information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about mental health, getting help for yourself and for others.</a:t>
            </a:r>
          </a:p>
          <a:p>
            <a:pPr algn="l">
              <a:buNone/>
            </a:pPr>
            <a:endParaRPr lang="en-GB" b="0" i="0" dirty="0">
              <a:solidFill>
                <a:srgbClr val="555555"/>
              </a:solidFill>
              <a:effectLst/>
              <a:latin typeface="MindMeridian-Display"/>
            </a:endParaRPr>
          </a:p>
          <a:p>
            <a:pPr algn="l">
              <a:buNone/>
            </a:pPr>
            <a:endParaRPr lang="en-GB" b="0" i="0" dirty="0">
              <a:solidFill>
                <a:srgbClr val="555555"/>
              </a:solidFill>
              <a:effectLst/>
              <a:latin typeface="MindMeridian-Display"/>
            </a:endParaRPr>
          </a:p>
          <a:p>
            <a:pPr algn="l">
              <a:buNone/>
            </a:pPr>
            <a:endParaRPr lang="en-GB" b="0" i="0" dirty="0">
              <a:solidFill>
                <a:srgbClr val="555555"/>
              </a:solidFill>
              <a:effectLst/>
              <a:latin typeface="MindMeridian-Display"/>
            </a:endParaRPr>
          </a:p>
          <a:p>
            <a:pPr algn="l">
              <a:buNone/>
            </a:pPr>
            <a:endParaRPr lang="en-GB" b="0" i="0" dirty="0">
              <a:solidFill>
                <a:srgbClr val="555555"/>
              </a:solidFill>
              <a:effectLst/>
              <a:latin typeface="MindMeridian-Display"/>
            </a:endParaRPr>
          </a:p>
          <a:p>
            <a:pPr marL="0" lvl="0" indent="0">
              <a:lnSpc>
                <a:spcPct val="107000"/>
              </a:lnSpc>
              <a:buFont typeface="Symbol" panose="05050102010706020507" pitchFamily="18" charset="2"/>
              <a:buNone/>
            </a:pPr>
            <a:endParaRPr lang="en-GB" dirty="0"/>
          </a:p>
        </p:txBody>
      </p:sp>
      <p:sp>
        <p:nvSpPr>
          <p:cNvPr id="4" name="Slide Number Placeholder 3"/>
          <p:cNvSpPr>
            <a:spLocks noGrp="1"/>
          </p:cNvSpPr>
          <p:nvPr>
            <p:ph type="sldNum" sz="quarter" idx="5"/>
          </p:nvPr>
        </p:nvSpPr>
        <p:spPr/>
        <p:txBody>
          <a:bodyPr/>
          <a:lstStyle/>
          <a:p>
            <a:fld id="{D320A1E8-6048-744F-BF8D-D527A8DE2096}" type="slidenum">
              <a:rPr lang="en-US" smtClean="0"/>
              <a:t>5</a:t>
            </a:fld>
            <a:endParaRPr lang="en-US"/>
          </a:p>
        </p:txBody>
      </p:sp>
    </p:spTree>
    <p:extLst>
      <p:ext uri="{BB962C8B-B14F-4D97-AF65-F5344CB8AC3E}">
        <p14:creationId xmlns:p14="http://schemas.microsoft.com/office/powerpoint/2010/main" val="49863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900" i="0" kern="1200" dirty="0">
                <a:solidFill>
                  <a:srgbClr val="000000"/>
                </a:solidFill>
                <a:effectLst/>
                <a:latin typeface="Calibri" panose="020F0502020204030204" pitchFamily="34" charset="0"/>
                <a:ea typeface="+mn-ea"/>
              </a:rPr>
              <a:t>Going back to the theme of Mind’s World Mental Health Day, recap that </a:t>
            </a:r>
            <a:r>
              <a:rPr lang="en-GB" sz="900" i="0" kern="1200" dirty="0">
                <a:solidFill>
                  <a:schemeClr val="tx1"/>
                </a:solidFill>
                <a:effectLst/>
                <a:latin typeface="+mn-lt"/>
                <a:ea typeface="+mn-ea"/>
                <a:cs typeface="+mn-cs"/>
              </a:rPr>
              <a:t>m</a:t>
            </a:r>
            <a:r>
              <a:rPr lang="en-GB" sz="900" kern="1200" dirty="0">
                <a:solidFill>
                  <a:schemeClr val="tx1"/>
                </a:solidFill>
                <a:effectLst/>
                <a:latin typeface="+mn-lt"/>
                <a:ea typeface="+mn-ea"/>
                <a:cs typeface="+mn-cs"/>
              </a:rPr>
              <a:t>ental health is important every moment of every day</a:t>
            </a:r>
            <a:r>
              <a:rPr lang="en-GB" sz="900" i="0" kern="1200" dirty="0">
                <a:solidFill>
                  <a:srgbClr val="000000"/>
                </a:solidFill>
                <a:effectLst/>
                <a:latin typeface="Calibri" panose="020F0502020204030204" pitchFamily="34" charset="0"/>
                <a:ea typeface="+mn-ea"/>
              </a:rPr>
              <a:t> - connected to everything we do, every place we go, and every person around us. </a:t>
            </a:r>
          </a:p>
          <a:p>
            <a:pPr marL="171450" indent="-171450">
              <a:buFont typeface="Arial" panose="020B0604020202020204" pitchFamily="34" charset="0"/>
              <a:buChar char="•"/>
            </a:pPr>
            <a:r>
              <a:rPr lang="en-GB" sz="900" i="0" kern="1200" dirty="0">
                <a:solidFill>
                  <a:srgbClr val="000000"/>
                </a:solidFill>
                <a:effectLst/>
                <a:latin typeface="Calibri" panose="020F0502020204030204" pitchFamily="34" charset="0"/>
                <a:ea typeface="+mn-ea"/>
              </a:rPr>
              <a:t>Explain that mental health can be linked to everything from our physical health, to our finances, and our relationships. </a:t>
            </a:r>
          </a:p>
          <a:p>
            <a:pPr marL="514350" lvl="1" indent="-171450">
              <a:buFont typeface="Arial" panose="020B0604020202020204" pitchFamily="34" charset="0"/>
              <a:buChar char="•"/>
            </a:pPr>
            <a:r>
              <a:rPr lang="en-GB" sz="900" b="1" i="0" kern="1200" dirty="0">
                <a:solidFill>
                  <a:srgbClr val="000000"/>
                </a:solidFill>
                <a:effectLst/>
                <a:latin typeface="Calibri" panose="020F0502020204030204" pitchFamily="34" charset="0"/>
                <a:ea typeface="+mn-ea"/>
              </a:rPr>
              <a:t>Our mental health can affect different parts of our lives</a:t>
            </a:r>
            <a:r>
              <a:rPr lang="en-GB" sz="900" i="0" kern="1200" dirty="0">
                <a:solidFill>
                  <a:srgbClr val="000000"/>
                </a:solidFill>
                <a:effectLst/>
                <a:latin typeface="Calibri" panose="020F0502020204030204" pitchFamily="34" charset="0"/>
                <a:ea typeface="+mn-ea"/>
              </a:rPr>
              <a:t> - for example, if someone is feeling worried, they might not sleep well, or if someone is feeling anxious, they might stop socialising. </a:t>
            </a:r>
          </a:p>
          <a:p>
            <a:pPr marL="514350" lvl="1" indent="-171450">
              <a:buFont typeface="Arial" panose="020B0604020202020204" pitchFamily="34" charset="0"/>
              <a:buChar char="•"/>
            </a:pPr>
            <a:r>
              <a:rPr lang="en-GB" sz="900" b="1" i="0" kern="1200" dirty="0">
                <a:solidFill>
                  <a:srgbClr val="000000"/>
                </a:solidFill>
                <a:effectLst/>
                <a:latin typeface="Calibri" panose="020F0502020204030204" pitchFamily="34" charset="0"/>
                <a:ea typeface="+mn-ea"/>
              </a:rPr>
              <a:t>Different things happening in our lives, can also affect our mental health</a:t>
            </a:r>
            <a:r>
              <a:rPr lang="en-GB" sz="900" i="0" kern="1200" dirty="0">
                <a:solidFill>
                  <a:srgbClr val="000000"/>
                </a:solidFill>
                <a:effectLst/>
                <a:latin typeface="Calibri" panose="020F0502020204030204" pitchFamily="34" charset="0"/>
                <a:ea typeface="+mn-ea"/>
              </a:rPr>
              <a:t> - for example, a shocking news story might make someone feel upset, or not having enough money could make someone feel stressed.</a:t>
            </a:r>
          </a:p>
          <a:p>
            <a:endParaRPr lang="en-GB" sz="900" i="0" kern="1200" dirty="0">
              <a:solidFill>
                <a:srgbClr val="000000"/>
              </a:solidFill>
              <a:effectLst/>
              <a:latin typeface="Calibri" panose="020F0502020204030204" pitchFamily="34" charset="0"/>
              <a:ea typeface="+mn-ea"/>
            </a:endParaRPr>
          </a:p>
        </p:txBody>
      </p:sp>
      <p:sp>
        <p:nvSpPr>
          <p:cNvPr id="4" name="Slide Number Placeholder 3"/>
          <p:cNvSpPr>
            <a:spLocks noGrp="1"/>
          </p:cNvSpPr>
          <p:nvPr>
            <p:ph type="sldNum" sz="quarter" idx="5"/>
          </p:nvPr>
        </p:nvSpPr>
        <p:spPr/>
        <p:txBody>
          <a:bodyPr/>
          <a:lstStyle/>
          <a:p>
            <a:fld id="{D320A1E8-6048-744F-BF8D-D527A8DE2096}" type="slidenum">
              <a:rPr lang="en-US" smtClean="0"/>
              <a:t>6</a:t>
            </a:fld>
            <a:endParaRPr lang="en-US"/>
          </a:p>
        </p:txBody>
      </p:sp>
    </p:spTree>
    <p:extLst>
      <p:ext uri="{BB962C8B-B14F-4D97-AF65-F5344CB8AC3E}">
        <p14:creationId xmlns:p14="http://schemas.microsoft.com/office/powerpoint/2010/main" val="3308519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0E68A-46A2-2D71-85E2-60AF6BB216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3C3850-3D0A-72ED-AF97-49FD222696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FC4924-5D5E-9CE3-4F45-371AEE44AFF1}"/>
              </a:ext>
            </a:extLst>
          </p:cNvPr>
          <p:cNvSpPr>
            <a:spLocks noGrp="1"/>
          </p:cNvSpPr>
          <p:nvPr>
            <p:ph type="body" idx="1"/>
          </p:nvPr>
        </p:nvSpPr>
        <p:spPr/>
        <p:txBody>
          <a:bodyPr/>
          <a:lstStyle/>
          <a:p>
            <a:r>
              <a:rPr lang="en-GB" b="0" i="0" dirty="0">
                <a:solidFill>
                  <a:srgbClr val="555555"/>
                </a:solidFill>
                <a:effectLst/>
                <a:latin typeface="MindMeridian-Regular"/>
              </a:rPr>
              <a:t>Read the slide, explaining that talking to people who care about you, can help you look after your mental health and cope with how you're feeling.</a:t>
            </a:r>
            <a:endParaRPr lang="en-GB" dirty="0"/>
          </a:p>
        </p:txBody>
      </p:sp>
      <p:sp>
        <p:nvSpPr>
          <p:cNvPr id="4" name="Slide Number Placeholder 3">
            <a:extLst>
              <a:ext uri="{FF2B5EF4-FFF2-40B4-BE49-F238E27FC236}">
                <a16:creationId xmlns:a16="http://schemas.microsoft.com/office/drawing/2014/main" id="{06A226E2-2275-82F4-5DD7-8F85E26E2F94}"/>
              </a:ext>
            </a:extLst>
          </p:cNvPr>
          <p:cNvSpPr>
            <a:spLocks noGrp="1"/>
          </p:cNvSpPr>
          <p:nvPr>
            <p:ph type="sldNum" sz="quarter" idx="5"/>
          </p:nvPr>
        </p:nvSpPr>
        <p:spPr/>
        <p:txBody>
          <a:bodyPr/>
          <a:lstStyle/>
          <a:p>
            <a:fld id="{D320A1E8-6048-744F-BF8D-D527A8DE2096}" type="slidenum">
              <a:rPr lang="en-US" smtClean="0"/>
              <a:t>7</a:t>
            </a:fld>
            <a:endParaRPr lang="en-US"/>
          </a:p>
        </p:txBody>
      </p:sp>
    </p:spTree>
    <p:extLst>
      <p:ext uri="{BB962C8B-B14F-4D97-AF65-F5344CB8AC3E}">
        <p14:creationId xmlns:p14="http://schemas.microsoft.com/office/powerpoint/2010/main" val="813959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DD856-84EE-7EE4-393C-698FEA2C15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FE307F-C042-38CF-DB3B-EA2DF2C896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799CD4-88BD-CB33-D33F-310451DA4C1F}"/>
              </a:ext>
            </a:extLst>
          </p:cNvPr>
          <p:cNvSpPr>
            <a:spLocks noGrp="1"/>
          </p:cNvSpPr>
          <p:nvPr>
            <p:ph type="body" idx="1"/>
          </p:nvPr>
        </p:nvSpPr>
        <p:spPr/>
        <p:txBody>
          <a:bodyPr/>
          <a:lstStyle/>
          <a:p>
            <a:pPr algn="l"/>
            <a:r>
              <a:rPr lang="en-GB" b="0" dirty="0"/>
              <a:t>Acknowledge that opening up about your mental health is not always easy and </a:t>
            </a:r>
            <a:r>
              <a:rPr kumimoji="0" lang="en-GB" sz="900" b="0" i="0" u="none" strike="noStrike" kern="1200" cap="none" spc="0" normalizeH="0" baseline="0" noProof="0" dirty="0">
                <a:ln>
                  <a:noFill/>
                </a:ln>
                <a:solidFill>
                  <a:srgbClr val="555555"/>
                </a:solidFill>
                <a:effectLst/>
                <a:uLnTx/>
                <a:uFillTx/>
                <a:latin typeface="MindMeridian-Regular"/>
                <a:ea typeface="+mn-ea"/>
                <a:cs typeface="+mn-cs"/>
              </a:rPr>
              <a:t>you might not know where to start, b</a:t>
            </a:r>
            <a:r>
              <a:rPr lang="en-GB" b="0" dirty="0" err="1"/>
              <a:t>ut</a:t>
            </a:r>
            <a:r>
              <a:rPr lang="en-GB" b="0" dirty="0"/>
              <a:t> here are some </a:t>
            </a:r>
            <a:r>
              <a:rPr lang="en-GB" b="0" i="0" dirty="0">
                <a:solidFill>
                  <a:srgbClr val="555555"/>
                </a:solidFill>
                <a:effectLst/>
                <a:latin typeface="MindMeridian-Regular"/>
              </a:rPr>
              <a:t>tips and ideas that could help:</a:t>
            </a:r>
            <a:endParaRPr lang="en-GB" b="0" dirty="0"/>
          </a:p>
          <a:p>
            <a:pPr marL="171450" indent="-171450">
              <a:buFont typeface="Arial" panose="020B0604020202020204" pitchFamily="34" charset="0"/>
              <a:buChar char="•"/>
            </a:pPr>
            <a:r>
              <a:rPr lang="en-GB" b="1" dirty="0"/>
              <a:t>Find a way that feels right for you </a:t>
            </a:r>
            <a:r>
              <a:rPr lang="en-GB" dirty="0"/>
              <a:t>– in-person, phone, video call, voice-note, email, letter, text, drawing/painting. </a:t>
            </a:r>
          </a:p>
          <a:p>
            <a:pPr marL="171450" indent="-171450">
              <a:buFont typeface="Arial" panose="020B0604020202020204" pitchFamily="34" charset="0"/>
              <a:buChar char="•"/>
            </a:pPr>
            <a:r>
              <a:rPr lang="en-GB" b="1" dirty="0"/>
              <a:t>Find a good time </a:t>
            </a:r>
            <a:r>
              <a:rPr lang="en-GB" dirty="0"/>
              <a:t>– there probably won’t be a perfect time, but try to make it when and where you feel comfortable, when you are both free and won’t be interrupted. </a:t>
            </a:r>
          </a:p>
          <a:p>
            <a:pPr marL="171450" indent="-171450">
              <a:buFont typeface="Arial" panose="020B0604020202020204" pitchFamily="34" charset="0"/>
              <a:buChar char="•"/>
            </a:pPr>
            <a:r>
              <a:rPr lang="en-GB" b="1" dirty="0"/>
              <a:t>Practise what you want to say </a:t>
            </a:r>
            <a:r>
              <a:rPr lang="en-GB" dirty="0"/>
              <a:t>– either in your head, or write it down, or leave yourself a voice-note. Only share what you feel comfortable to share. </a:t>
            </a:r>
          </a:p>
          <a:p>
            <a:pPr marL="171450" indent="-171450">
              <a:buFont typeface="Arial" panose="020B0604020202020204" pitchFamily="34" charset="0"/>
              <a:buChar char="•"/>
            </a:pPr>
            <a:r>
              <a:rPr lang="en-GB" dirty="0"/>
              <a:t>Explain how you have been feeling and how it impacts your life – think about the different areas of your life and explain your feelings as best as you can. </a:t>
            </a:r>
          </a:p>
          <a:p>
            <a:pPr marL="171450" indent="-171450">
              <a:buFont typeface="Arial" panose="020B0604020202020204" pitchFamily="34" charset="0"/>
              <a:buChar char="•"/>
            </a:pPr>
            <a:r>
              <a:rPr lang="en-GB" b="1" dirty="0"/>
              <a:t>Suggest how they could help </a:t>
            </a:r>
            <a:r>
              <a:rPr lang="en-GB" dirty="0"/>
              <a:t>– </a:t>
            </a:r>
            <a:r>
              <a:rPr lang="en-GB" b="0" i="0" dirty="0">
                <a:solidFill>
                  <a:srgbClr val="555555"/>
                </a:solidFill>
                <a:effectLst/>
                <a:latin typeface="MindMeridian-Regular"/>
              </a:rPr>
              <a:t>this could be helping you find information, talking to your school, making a doctor's appointment for you or just being there to listen and support you. </a:t>
            </a:r>
            <a:r>
              <a:rPr lang="en-GB" dirty="0"/>
              <a:t>Also, tell them things that might not help, such as treating you differently, or telling other people how you are feeling.</a:t>
            </a:r>
          </a:p>
          <a:p>
            <a:pPr marL="171450" indent="-171450">
              <a:buFont typeface="Arial" panose="020B0604020202020204" pitchFamily="34" charset="0"/>
              <a:buChar char="•"/>
            </a:pPr>
            <a:r>
              <a:rPr lang="en-GB" b="1" dirty="0"/>
              <a:t>Make a plan to take care of yourself after </a:t>
            </a:r>
            <a:r>
              <a:rPr lang="en-GB" dirty="0"/>
              <a:t>– </a:t>
            </a:r>
            <a:r>
              <a:rPr lang="en-GB" b="0" i="0" dirty="0">
                <a:solidFill>
                  <a:srgbClr val="555555"/>
                </a:solidFill>
                <a:effectLst/>
                <a:latin typeface="MindMeridian-Regular"/>
              </a:rPr>
              <a:t>opening up can feel difficult and tiring, so you could think of something nice to do afterwards, like watching your favourite TV show or going for a walk. </a:t>
            </a:r>
            <a:endParaRPr lang="en-GB" dirty="0"/>
          </a:p>
        </p:txBody>
      </p:sp>
      <p:sp>
        <p:nvSpPr>
          <p:cNvPr id="4" name="Slide Number Placeholder 3">
            <a:extLst>
              <a:ext uri="{FF2B5EF4-FFF2-40B4-BE49-F238E27FC236}">
                <a16:creationId xmlns:a16="http://schemas.microsoft.com/office/drawing/2014/main" id="{DD618203-B2D2-809D-4971-CD0F107ADF3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20A1E8-6048-744F-BF8D-D527A8DE20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941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81D2C-D222-0F70-8C05-963FCDB508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B9E4BA-EA1D-6EC2-D160-A96DD17F85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A567B9-564C-C072-FEB7-55488D0FB7A4}"/>
              </a:ext>
            </a:extLst>
          </p:cNvPr>
          <p:cNvSpPr>
            <a:spLocks noGrp="1"/>
          </p:cNvSpPr>
          <p:nvPr>
            <p:ph type="body" idx="1"/>
          </p:nvPr>
        </p:nvSpPr>
        <p:spPr/>
        <p:txBody>
          <a:bodyPr/>
          <a:lstStyle/>
          <a:p>
            <a:pPr algn="l"/>
            <a:r>
              <a:rPr lang="en-GB" b="0" i="0" dirty="0">
                <a:solidFill>
                  <a:srgbClr val="222222"/>
                </a:solidFill>
                <a:effectLst/>
                <a:latin typeface="MindMeridian-Regular"/>
              </a:rPr>
              <a:t>Read the slide and then say: There's no perfect time to open up. </a:t>
            </a:r>
            <a:r>
              <a:rPr lang="en-GB" b="0" i="0" dirty="0">
                <a:solidFill>
                  <a:srgbClr val="222222"/>
                </a:solidFill>
                <a:effectLst/>
                <a:latin typeface="MindMeridian-Display"/>
              </a:rPr>
              <a:t>You can open up about how you're feeling at any time</a:t>
            </a:r>
            <a:r>
              <a:rPr lang="en-GB" b="0" i="0" dirty="0">
                <a:solidFill>
                  <a:srgbClr val="222222"/>
                </a:solidFill>
                <a:effectLst/>
                <a:latin typeface="MindMeridian-Regular"/>
              </a:rPr>
              <a:t> – you don't have to wait for it to get worse. The sooner you can open up, the sooner you might start to feel better. And it’s never too late to talk about how you feel. We all deserve support.</a:t>
            </a:r>
            <a:endParaRPr lang="en-GB" dirty="0"/>
          </a:p>
        </p:txBody>
      </p:sp>
      <p:sp>
        <p:nvSpPr>
          <p:cNvPr id="4" name="Slide Number Placeholder 3">
            <a:extLst>
              <a:ext uri="{FF2B5EF4-FFF2-40B4-BE49-F238E27FC236}">
                <a16:creationId xmlns:a16="http://schemas.microsoft.com/office/drawing/2014/main" id="{D3DA49DA-E28E-3389-0483-E1230E78F8C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20A1E8-6048-744F-BF8D-D527A8DE20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4806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imated holding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D09B55-A617-8C42-98B6-E643FEDD2D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8853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2876" y="121299"/>
            <a:ext cx="6110080" cy="1142726"/>
          </a:xfrm>
        </p:spPr>
        <p:txBody>
          <a:bodyPr/>
          <a:lstStyle/>
          <a:p>
            <a:r>
              <a:rPr lang="en-GB" dirty="0"/>
              <a:t>Click to add title</a:t>
            </a:r>
            <a:endParaRPr lang="en-US" dirty="0"/>
          </a:p>
        </p:txBody>
      </p:sp>
      <p:sp>
        <p:nvSpPr>
          <p:cNvPr id="3" name="Content Placeholder 2"/>
          <p:cNvSpPr>
            <a:spLocks noGrp="1"/>
          </p:cNvSpPr>
          <p:nvPr>
            <p:ph idx="1" hasCustomPrompt="1"/>
          </p:nvPr>
        </p:nvSpPr>
        <p:spPr>
          <a:xfrm>
            <a:off x="482876" y="1369219"/>
            <a:ext cx="6110080" cy="3263504"/>
          </a:xfrm>
        </p:spPr>
        <p:txBody>
          <a:bodyPr/>
          <a:lstStyle>
            <a:lvl1pPr marL="268288" indent="-260350" defTabSz="1080000">
              <a:buSzPct val="100000"/>
              <a:buFontTx/>
              <a:buBlip>
                <a:blip r:embed="rId2"/>
              </a:buBlip>
              <a:tabLst>
                <a:tab pos="1079500" algn="l"/>
              </a:tabLst>
              <a:defRPr/>
            </a:lvl1pPr>
            <a:lvl2pPr marL="581025" indent="-285750" defTabSz="1080000">
              <a:buSzPct val="100000"/>
              <a:buFontTx/>
              <a:buBlip>
                <a:blip r:embed="rId2"/>
              </a:buBlip>
              <a:tabLst>
                <a:tab pos="1079500" algn="l"/>
              </a:tabLst>
              <a:defRPr/>
            </a:lvl2pPr>
            <a:lvl3pPr marL="762000" indent="-285750" defTabSz="1080000">
              <a:buSzPct val="100000"/>
              <a:buFontTx/>
              <a:buBlip>
                <a:blip r:embed="rId2"/>
              </a:buBlip>
              <a:tabLst>
                <a:tab pos="1079500" algn="l"/>
              </a:tabLst>
              <a:defRPr/>
            </a:lvl3pPr>
            <a:lvl4pPr marL="984250" indent="-285750" defTabSz="1080000">
              <a:buSzPct val="100000"/>
              <a:buFontTx/>
              <a:buBlip>
                <a:blip r:embed="rId2"/>
              </a:buBlip>
              <a:tabLst>
                <a:tab pos="1079500" algn="l"/>
              </a:tabLst>
              <a:defRPr/>
            </a:lvl4pPr>
            <a:lvl5pPr marL="1163638" indent="-25400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Picture Placeholder 6">
            <a:extLst>
              <a:ext uri="{FF2B5EF4-FFF2-40B4-BE49-F238E27FC236}">
                <a16:creationId xmlns:a16="http://schemas.microsoft.com/office/drawing/2014/main" id="{12925082-DF7E-1746-ABA0-20B8B5D08CCE}"/>
              </a:ext>
            </a:extLst>
          </p:cNvPr>
          <p:cNvSpPr>
            <a:spLocks noGrp="1"/>
          </p:cNvSpPr>
          <p:nvPr>
            <p:ph type="pic" sz="quarter" idx="10" hasCustomPrompt="1"/>
          </p:nvPr>
        </p:nvSpPr>
        <p:spPr>
          <a:xfrm>
            <a:off x="6977270" y="0"/>
            <a:ext cx="1835426" cy="4632723"/>
          </a:xfr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10" name="Picture 9">
            <a:extLst>
              <a:ext uri="{FF2B5EF4-FFF2-40B4-BE49-F238E27FC236}">
                <a16:creationId xmlns:a16="http://schemas.microsoft.com/office/drawing/2014/main" id="{BAC71DD1-FDF8-2041-9B88-7E651848379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832579" y="3531704"/>
            <a:ext cx="2311420" cy="1611795"/>
          </a:xfrm>
          <a:prstGeom prst="rect">
            <a:avLst/>
          </a:prstGeom>
        </p:spPr>
      </p:pic>
    </p:spTree>
    <p:extLst>
      <p:ext uri="{BB962C8B-B14F-4D97-AF65-F5344CB8AC3E}">
        <p14:creationId xmlns:p14="http://schemas.microsoft.com/office/powerpoint/2010/main" val="1763707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2999" y="132522"/>
            <a:ext cx="3886200" cy="1986268"/>
          </a:xfrm>
        </p:spPr>
        <p:txBody>
          <a:bodyPr/>
          <a:lstStyle/>
          <a:p>
            <a:r>
              <a:rPr lang="en-GB" dirty="0"/>
              <a:t>Click to add title here</a:t>
            </a:r>
            <a:endParaRPr lang="en-US" dirty="0"/>
          </a:p>
        </p:txBody>
      </p:sp>
      <p:sp>
        <p:nvSpPr>
          <p:cNvPr id="3" name="Content Placeholder 2"/>
          <p:cNvSpPr>
            <a:spLocks noGrp="1"/>
          </p:cNvSpPr>
          <p:nvPr>
            <p:ph sz="half" idx="1" hasCustomPrompt="1"/>
          </p:nvPr>
        </p:nvSpPr>
        <p:spPr>
          <a:xfrm>
            <a:off x="462998" y="2223983"/>
            <a:ext cx="3886200" cy="2613059"/>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
        <p:nvSpPr>
          <p:cNvPr id="10" name="Picture Placeholder 6">
            <a:extLst>
              <a:ext uri="{FF2B5EF4-FFF2-40B4-BE49-F238E27FC236}">
                <a16:creationId xmlns:a16="http://schemas.microsoft.com/office/drawing/2014/main" id="{56B1BC81-CB93-7744-8E11-0B6BAD5F2410}"/>
              </a:ext>
            </a:extLst>
          </p:cNvPr>
          <p:cNvSpPr>
            <a:spLocks noGrp="1"/>
          </p:cNvSpPr>
          <p:nvPr>
            <p:ph type="pic" sz="quarter" idx="10" hasCustomPrompt="1"/>
          </p:nvPr>
        </p:nvSpPr>
        <p:spPr>
          <a:xfrm>
            <a:off x="4463498" y="418809"/>
            <a:ext cx="4680502" cy="1699981"/>
          </a:xfr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12" name="Picture 11" descr="A picture containing connector&#10;&#10;Description automatically generated">
            <a:extLst>
              <a:ext uri="{FF2B5EF4-FFF2-40B4-BE49-F238E27FC236}">
                <a16:creationId xmlns:a16="http://schemas.microsoft.com/office/drawing/2014/main" id="{2900623D-08C3-FE48-A94E-24999D1B17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84934" y="0"/>
            <a:ext cx="4732544" cy="1978777"/>
          </a:xfrm>
          <a:prstGeom prst="rect">
            <a:avLst/>
          </a:prstGeom>
        </p:spPr>
      </p:pic>
      <p:sp>
        <p:nvSpPr>
          <p:cNvPr id="7" name="Content Placeholder 2">
            <a:extLst>
              <a:ext uri="{FF2B5EF4-FFF2-40B4-BE49-F238E27FC236}">
                <a16:creationId xmlns:a16="http://schemas.microsoft.com/office/drawing/2014/main" id="{BA444273-EED2-004B-8A77-7C1A58DA6C29}"/>
              </a:ext>
            </a:extLst>
          </p:cNvPr>
          <p:cNvSpPr>
            <a:spLocks noGrp="1"/>
          </p:cNvSpPr>
          <p:nvPr>
            <p:ph sz="half" idx="11" hasCustomPrompt="1"/>
          </p:nvPr>
        </p:nvSpPr>
        <p:spPr>
          <a:xfrm>
            <a:off x="4463498" y="2223982"/>
            <a:ext cx="3886200" cy="2613059"/>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2534918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 and imag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2876" y="121299"/>
            <a:ext cx="6110080" cy="1142726"/>
          </a:xfrm>
        </p:spPr>
        <p:txBody>
          <a:bodyPr/>
          <a:lstStyle/>
          <a:p>
            <a:r>
              <a:rPr lang="en-GB" dirty="0"/>
              <a:t>Click to add title</a:t>
            </a:r>
            <a:endParaRPr lang="en-US" dirty="0"/>
          </a:p>
        </p:txBody>
      </p:sp>
      <p:sp>
        <p:nvSpPr>
          <p:cNvPr id="3" name="Content Placeholder 2"/>
          <p:cNvSpPr>
            <a:spLocks noGrp="1"/>
          </p:cNvSpPr>
          <p:nvPr>
            <p:ph idx="1" hasCustomPrompt="1"/>
          </p:nvPr>
        </p:nvSpPr>
        <p:spPr>
          <a:xfrm>
            <a:off x="482876" y="1369219"/>
            <a:ext cx="6110080" cy="3263504"/>
          </a:xfrm>
        </p:spPr>
        <p:txBody>
          <a:bodyPr/>
          <a:lstStyle>
            <a:lvl1pPr marL="268288" indent="-260350" defTabSz="1080000">
              <a:buSzPct val="100000"/>
              <a:buFontTx/>
              <a:buBlip>
                <a:blip r:embed="rId2"/>
              </a:buBlip>
              <a:tabLst>
                <a:tab pos="1079500" algn="l"/>
              </a:tabLst>
              <a:defRPr/>
            </a:lvl1pPr>
            <a:lvl2pPr marL="539750" indent="-254000" defTabSz="1080000">
              <a:buSzPct val="100000"/>
              <a:buFontTx/>
              <a:buBlip>
                <a:blip r:embed="rId2"/>
              </a:buBlip>
              <a:tabLst>
                <a:tab pos="1079500" algn="l"/>
              </a:tabLst>
              <a:defRPr/>
            </a:lvl2pPr>
            <a:lvl3pPr marL="719138" indent="-254000" defTabSz="1080000">
              <a:buSzPct val="100000"/>
              <a:buFontTx/>
              <a:buBlip>
                <a:blip r:embed="rId2"/>
              </a:buBlip>
              <a:tabLst>
                <a:tab pos="1079500" algn="l"/>
              </a:tabLst>
              <a:defRPr/>
            </a:lvl3pPr>
            <a:lvl4pPr marL="941388" indent="-285750" defTabSz="1080000">
              <a:buSzPct val="100000"/>
              <a:buFontTx/>
              <a:buBlip>
                <a:blip r:embed="rId2"/>
              </a:buBlip>
              <a:tabLst>
                <a:tab pos="1079500" algn="l"/>
              </a:tabLst>
              <a:defRPr/>
            </a:lvl4pPr>
            <a:lvl5pPr marL="1120775" indent="-2857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Picture Placeholder 6">
            <a:extLst>
              <a:ext uri="{FF2B5EF4-FFF2-40B4-BE49-F238E27FC236}">
                <a16:creationId xmlns:a16="http://schemas.microsoft.com/office/drawing/2014/main" id="{12925082-DF7E-1746-ABA0-20B8B5D08CCE}"/>
              </a:ext>
            </a:extLst>
          </p:cNvPr>
          <p:cNvSpPr>
            <a:spLocks noGrp="1"/>
          </p:cNvSpPr>
          <p:nvPr>
            <p:ph type="pic" sz="quarter" idx="10" hasCustomPrompt="1"/>
          </p:nvPr>
        </p:nvSpPr>
        <p:spPr>
          <a:xfrm>
            <a:off x="6977270" y="0"/>
            <a:ext cx="1835426" cy="4632723"/>
          </a:xfr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10" name="Picture 9">
            <a:extLst>
              <a:ext uri="{FF2B5EF4-FFF2-40B4-BE49-F238E27FC236}">
                <a16:creationId xmlns:a16="http://schemas.microsoft.com/office/drawing/2014/main" id="{BAC71DD1-FDF8-2041-9B88-7E651848379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832579" y="3531704"/>
            <a:ext cx="2311420" cy="1611795"/>
          </a:xfrm>
          <a:prstGeom prst="rect">
            <a:avLst/>
          </a:prstGeom>
        </p:spPr>
      </p:pic>
    </p:spTree>
    <p:extLst>
      <p:ext uri="{BB962C8B-B14F-4D97-AF65-F5344CB8AC3E}">
        <p14:creationId xmlns:p14="http://schemas.microsoft.com/office/powerpoint/2010/main" val="1788831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and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2999" y="132522"/>
            <a:ext cx="3886200" cy="1986268"/>
          </a:xfrm>
        </p:spPr>
        <p:txBody>
          <a:bodyPr/>
          <a:lstStyle/>
          <a:p>
            <a:r>
              <a:rPr lang="en-GB" dirty="0"/>
              <a:t>Click to add title here</a:t>
            </a:r>
            <a:endParaRPr lang="en-US" dirty="0"/>
          </a:p>
        </p:txBody>
      </p:sp>
      <p:sp>
        <p:nvSpPr>
          <p:cNvPr id="10" name="Picture Placeholder 6">
            <a:extLst>
              <a:ext uri="{FF2B5EF4-FFF2-40B4-BE49-F238E27FC236}">
                <a16:creationId xmlns:a16="http://schemas.microsoft.com/office/drawing/2014/main" id="{56B1BC81-CB93-7744-8E11-0B6BAD5F2410}"/>
              </a:ext>
            </a:extLst>
          </p:cNvPr>
          <p:cNvSpPr>
            <a:spLocks noGrp="1"/>
          </p:cNvSpPr>
          <p:nvPr>
            <p:ph type="pic" sz="quarter" idx="10" hasCustomPrompt="1"/>
          </p:nvPr>
        </p:nvSpPr>
        <p:spPr>
          <a:xfrm>
            <a:off x="4463498" y="418809"/>
            <a:ext cx="4680502" cy="1699981"/>
          </a:xfr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12" name="Picture 11" descr="A picture containing connector&#10;&#10;Description automatically generated">
            <a:extLst>
              <a:ext uri="{FF2B5EF4-FFF2-40B4-BE49-F238E27FC236}">
                <a16:creationId xmlns:a16="http://schemas.microsoft.com/office/drawing/2014/main" id="{2900623D-08C3-FE48-A94E-24999D1B17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84934" y="0"/>
            <a:ext cx="4732544" cy="1978777"/>
          </a:xfrm>
          <a:prstGeom prst="rect">
            <a:avLst/>
          </a:prstGeom>
        </p:spPr>
      </p:pic>
      <p:sp>
        <p:nvSpPr>
          <p:cNvPr id="9" name="Content Placeholder 2">
            <a:extLst>
              <a:ext uri="{FF2B5EF4-FFF2-40B4-BE49-F238E27FC236}">
                <a16:creationId xmlns:a16="http://schemas.microsoft.com/office/drawing/2014/main" id="{A5F4767E-155A-EA47-87C0-9CBA1E924992}"/>
              </a:ext>
            </a:extLst>
          </p:cNvPr>
          <p:cNvSpPr>
            <a:spLocks noGrp="1"/>
          </p:cNvSpPr>
          <p:nvPr>
            <p:ph sz="half" idx="1" hasCustomPrompt="1"/>
          </p:nvPr>
        </p:nvSpPr>
        <p:spPr>
          <a:xfrm>
            <a:off x="462998" y="2223983"/>
            <a:ext cx="3886200" cy="2613059"/>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3EEFC8C1-D52E-604D-963E-D47767F67B48}"/>
              </a:ext>
            </a:extLst>
          </p:cNvPr>
          <p:cNvSpPr>
            <a:spLocks noGrp="1"/>
          </p:cNvSpPr>
          <p:nvPr>
            <p:ph sz="half" idx="11" hasCustomPrompt="1"/>
          </p:nvPr>
        </p:nvSpPr>
        <p:spPr>
          <a:xfrm>
            <a:off x="4463498" y="2223982"/>
            <a:ext cx="3886200" cy="2613059"/>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3267206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3F0050B-5446-9040-A177-16392514480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5400000" flipV="1">
            <a:off x="7189373" y="3181893"/>
            <a:ext cx="2311420" cy="1611795"/>
          </a:xfrm>
          <a:prstGeom prst="rect">
            <a:avLst/>
          </a:prstGeom>
        </p:spPr>
      </p:pic>
      <p:sp>
        <p:nvSpPr>
          <p:cNvPr id="2" name="Title 1"/>
          <p:cNvSpPr>
            <a:spLocks noGrp="1"/>
          </p:cNvSpPr>
          <p:nvPr>
            <p:ph type="title" hasCustomPrompt="1"/>
          </p:nvPr>
        </p:nvSpPr>
        <p:spPr>
          <a:xfrm>
            <a:off x="476250" y="121299"/>
            <a:ext cx="7886700" cy="1142726"/>
          </a:xfrm>
        </p:spPr>
        <p:txBody>
          <a:bodyPr/>
          <a:lstStyle/>
          <a:p>
            <a:r>
              <a:rPr lang="en-GB" dirty="0"/>
              <a:t>Click to add title</a:t>
            </a:r>
            <a:endParaRPr lang="en-US" dirty="0"/>
          </a:p>
        </p:txBody>
      </p:sp>
      <p:sp>
        <p:nvSpPr>
          <p:cNvPr id="3" name="Content Placeholder 2"/>
          <p:cNvSpPr>
            <a:spLocks noGrp="1"/>
          </p:cNvSpPr>
          <p:nvPr>
            <p:ph sz="half" idx="1" hasCustomPrompt="1"/>
          </p:nvPr>
        </p:nvSpPr>
        <p:spPr>
          <a:xfrm>
            <a:off x="476250" y="1369219"/>
            <a:ext cx="3886200" cy="3263504"/>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0"/>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476750" y="1369219"/>
            <a:ext cx="3886200" cy="3263504"/>
          </a:xfrm>
        </p:spPr>
        <p:txBody>
          <a:bodyPr/>
          <a:lstStyle>
            <a:lvl2pPr marL="0" marR="0" indent="0" algn="l" defTabSz="685800" rtl="0" eaLnBrk="1" fontAlgn="auto" latinLnBrk="0" hangingPunct="1">
              <a:lnSpc>
                <a:spcPct val="90000"/>
              </a:lnSpc>
              <a:spcBef>
                <a:spcPts val="0"/>
              </a:spcBef>
              <a:spcAft>
                <a:spcPts val="600"/>
              </a:spcAft>
              <a:buClrTx/>
              <a:buSzTx/>
              <a:buFont typeface="Arial" panose="020B0604020202020204" pitchFamily="34" charset="0"/>
              <a:buChar char="•"/>
              <a:tabLst/>
              <a:defRPr/>
            </a:lvl2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0"/>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06797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A picture containing connector&#10;&#10;Description automatically generated">
            <a:extLst>
              <a:ext uri="{FF2B5EF4-FFF2-40B4-BE49-F238E27FC236}">
                <a16:creationId xmlns:a16="http://schemas.microsoft.com/office/drawing/2014/main" id="{81B89D7C-DA4D-9B42-9237-2B82C582A8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flipV="1">
            <a:off x="5874043" y="0"/>
            <a:ext cx="3430368" cy="1434310"/>
          </a:xfrm>
          <a:prstGeom prst="rect">
            <a:avLst/>
          </a:prstGeom>
        </p:spPr>
      </p:pic>
      <p:sp>
        <p:nvSpPr>
          <p:cNvPr id="2" name="Title 1"/>
          <p:cNvSpPr>
            <a:spLocks noGrp="1"/>
          </p:cNvSpPr>
          <p:nvPr>
            <p:ph type="title" hasCustomPrompt="1"/>
          </p:nvPr>
        </p:nvSpPr>
        <p:spPr>
          <a:xfrm>
            <a:off x="484067" y="273844"/>
            <a:ext cx="7886700" cy="994172"/>
          </a:xfrm>
        </p:spPr>
        <p:txBody>
          <a:bodyPr/>
          <a:lstStyle/>
          <a:p>
            <a:r>
              <a:rPr lang="en-GB" dirty="0"/>
              <a:t>Click to add title</a:t>
            </a:r>
            <a:endParaRPr lang="en-US" dirty="0"/>
          </a:p>
        </p:txBody>
      </p:sp>
      <p:sp>
        <p:nvSpPr>
          <p:cNvPr id="3" name="Text Placeholder 2"/>
          <p:cNvSpPr>
            <a:spLocks noGrp="1"/>
          </p:cNvSpPr>
          <p:nvPr>
            <p:ph type="body" idx="1" hasCustomPrompt="1"/>
          </p:nvPr>
        </p:nvSpPr>
        <p:spPr>
          <a:xfrm>
            <a:off x="484068" y="1260872"/>
            <a:ext cx="3868340" cy="617934"/>
          </a:xfrm>
        </p:spPr>
        <p:txBody>
          <a:bodyPr anchor="b"/>
          <a:lstStyle>
            <a:lvl1pPr marL="0" indent="0">
              <a:buNone/>
              <a:defRPr sz="18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add subtitle</a:t>
            </a:r>
          </a:p>
        </p:txBody>
      </p:sp>
      <p:sp>
        <p:nvSpPr>
          <p:cNvPr id="4" name="Content Placeholder 3"/>
          <p:cNvSpPr>
            <a:spLocks noGrp="1"/>
          </p:cNvSpPr>
          <p:nvPr>
            <p:ph sz="half" idx="2" hasCustomPrompt="1"/>
          </p:nvPr>
        </p:nvSpPr>
        <p:spPr>
          <a:xfrm>
            <a:off x="484068" y="1878806"/>
            <a:ext cx="3868340" cy="2763441"/>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hasCustomPrompt="1"/>
          </p:nvPr>
        </p:nvSpPr>
        <p:spPr>
          <a:xfrm>
            <a:off x="4483376" y="1260872"/>
            <a:ext cx="3887391" cy="617934"/>
          </a:xfrm>
        </p:spPr>
        <p:txBody>
          <a:bodyPr anchor="b"/>
          <a:lstStyle>
            <a:lvl1pPr marL="0" indent="0">
              <a:buNone/>
              <a:defRPr sz="18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add subtitle</a:t>
            </a:r>
          </a:p>
        </p:txBody>
      </p:sp>
      <p:sp>
        <p:nvSpPr>
          <p:cNvPr id="6" name="Content Placeholder 5"/>
          <p:cNvSpPr>
            <a:spLocks noGrp="1"/>
          </p:cNvSpPr>
          <p:nvPr>
            <p:ph sz="quarter" idx="4" hasCustomPrompt="1"/>
          </p:nvPr>
        </p:nvSpPr>
        <p:spPr>
          <a:xfrm>
            <a:off x="4483376" y="1878806"/>
            <a:ext cx="3887391" cy="2763441"/>
          </a:xfrm>
        </p:spPr>
        <p:txBody>
          <a:body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7453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ext, supersquiggle -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29" y="121299"/>
            <a:ext cx="6487045" cy="1142726"/>
          </a:xfrm>
        </p:spPr>
        <p:txBody>
          <a:bodyPr/>
          <a:lstStyle/>
          <a:p>
            <a:r>
              <a:rPr lang="en-GB" dirty="0"/>
              <a:t>Click to add title</a:t>
            </a:r>
            <a:endParaRPr lang="en-US" dirty="0"/>
          </a:p>
        </p:txBody>
      </p:sp>
      <p:sp>
        <p:nvSpPr>
          <p:cNvPr id="3" name="Content Placeholder 2"/>
          <p:cNvSpPr>
            <a:spLocks noGrp="1"/>
          </p:cNvSpPr>
          <p:nvPr>
            <p:ph idx="1" hasCustomPrompt="1"/>
          </p:nvPr>
        </p:nvSpPr>
        <p:spPr>
          <a:xfrm>
            <a:off x="496129" y="1385325"/>
            <a:ext cx="6819554" cy="3247398"/>
          </a:xfrm>
        </p:spPr>
        <p:txBody>
          <a:bodyPr/>
          <a:lstStyle>
            <a:lvl1pPr marL="268288" indent="-260350" defTabSz="1080000">
              <a:buSzPct val="100000"/>
              <a:buFontTx/>
              <a:buBlip>
                <a:blip r:embed="rId2"/>
              </a:buBlip>
              <a:tabLst>
                <a:tab pos="1079500" algn="l"/>
              </a:tabLst>
              <a:defRPr/>
            </a:lvl1pPr>
            <a:lvl2pPr marL="581025" indent="-285750" defTabSz="1080000">
              <a:buSzPct val="100000"/>
              <a:buFontTx/>
              <a:buBlip>
                <a:blip r:embed="rId2"/>
              </a:buBlip>
              <a:tabLst>
                <a:tab pos="1079500" algn="l"/>
              </a:tabLst>
              <a:defRPr sz="1600"/>
            </a:lvl2pPr>
            <a:lvl3pPr marL="898525" indent="-254000" defTabSz="1080000">
              <a:buSzPct val="100000"/>
              <a:buFontTx/>
              <a:buBlip>
                <a:blip r:embed="rId2"/>
              </a:buBlip>
              <a:tabLst>
                <a:tab pos="1079500" algn="l"/>
              </a:tabLst>
              <a:defRPr sz="1400"/>
            </a:lvl3pPr>
            <a:lvl4pPr marL="1247775" indent="-285750" defTabSz="1080000">
              <a:buSzPct val="100000"/>
              <a:buFontTx/>
              <a:buBlip>
                <a:blip r:embed="rId2"/>
              </a:buBlip>
              <a:tabLst>
                <a:tab pos="1079500" algn="l"/>
              </a:tabLst>
              <a:defRPr sz="1200"/>
            </a:lvl4pPr>
            <a:lvl5pPr marL="1565275" indent="-254000" defTabSz="1080000">
              <a:buSzPct val="100000"/>
              <a:buFontTx/>
              <a:buBlip>
                <a:blip r:embed="rId2"/>
              </a:buBlip>
              <a:tabLst>
                <a:tab pos="1079500" algn="l"/>
              </a:tabLst>
              <a:defRPr sz="12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descr="A picture containing connector&#10;&#10;Description automatically generated">
            <a:extLst>
              <a:ext uri="{FF2B5EF4-FFF2-40B4-BE49-F238E27FC236}">
                <a16:creationId xmlns:a16="http://schemas.microsoft.com/office/drawing/2014/main" id="{95A08CF0-6852-DB41-812D-055CEF9EAE1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5788340" y="1201479"/>
            <a:ext cx="4732544" cy="1978777"/>
          </a:xfrm>
          <a:prstGeom prst="rect">
            <a:avLst/>
          </a:prstGeom>
        </p:spPr>
      </p:pic>
    </p:spTree>
    <p:extLst>
      <p:ext uri="{BB962C8B-B14F-4D97-AF65-F5344CB8AC3E}">
        <p14:creationId xmlns:p14="http://schemas.microsoft.com/office/powerpoint/2010/main" val="2775350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upersquiggle -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29" y="121299"/>
            <a:ext cx="6487045" cy="1142726"/>
          </a:xfrm>
        </p:spPr>
        <p:txBody>
          <a:bodyPr/>
          <a:lstStyle/>
          <a:p>
            <a:r>
              <a:rPr lang="en-GB" dirty="0"/>
              <a:t>Click to add title</a:t>
            </a:r>
            <a:endParaRPr lang="en-US" dirty="0"/>
          </a:p>
        </p:txBody>
      </p:sp>
      <p:pic>
        <p:nvPicPr>
          <p:cNvPr id="9" name="Picture 8" descr="A picture containing loop knot, connector&#10;&#10;Description automatically generated">
            <a:extLst>
              <a:ext uri="{FF2B5EF4-FFF2-40B4-BE49-F238E27FC236}">
                <a16:creationId xmlns:a16="http://schemas.microsoft.com/office/drawing/2014/main" id="{E29EFD27-FF93-BA47-B6DE-197CB044DA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39593" y="0"/>
            <a:ext cx="2704407" cy="3834159"/>
          </a:xfrm>
          <a:prstGeom prst="rect">
            <a:avLst/>
          </a:prstGeom>
        </p:spPr>
      </p:pic>
      <p:sp>
        <p:nvSpPr>
          <p:cNvPr id="5" name="Content Placeholder 2">
            <a:extLst>
              <a:ext uri="{FF2B5EF4-FFF2-40B4-BE49-F238E27FC236}">
                <a16:creationId xmlns:a16="http://schemas.microsoft.com/office/drawing/2014/main" id="{649FE77F-09CF-8845-A8B8-DA6652A17A42}"/>
              </a:ext>
            </a:extLst>
          </p:cNvPr>
          <p:cNvSpPr>
            <a:spLocks noGrp="1"/>
          </p:cNvSpPr>
          <p:nvPr>
            <p:ph idx="1" hasCustomPrompt="1"/>
          </p:nvPr>
        </p:nvSpPr>
        <p:spPr>
          <a:xfrm>
            <a:off x="496129" y="1385325"/>
            <a:ext cx="6819554" cy="3247398"/>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sz="1600"/>
            </a:lvl2pPr>
            <a:lvl3pPr marL="898525" indent="-254000" defTabSz="1080000">
              <a:buSzPct val="100000"/>
              <a:buFontTx/>
              <a:buBlip>
                <a:blip r:embed="rId3"/>
              </a:buBlip>
              <a:tabLst>
                <a:tab pos="1079500" algn="l"/>
              </a:tabLst>
              <a:defRPr sz="1400"/>
            </a:lvl3pPr>
            <a:lvl4pPr marL="1247775" indent="-285750" defTabSz="1080000">
              <a:buSzPct val="100000"/>
              <a:buFontTx/>
              <a:buBlip>
                <a:blip r:embed="rId3"/>
              </a:buBlip>
              <a:tabLst>
                <a:tab pos="1079500" algn="l"/>
              </a:tabLst>
              <a:defRPr sz="1200"/>
            </a:lvl4pPr>
            <a:lvl5pPr marL="1565275" indent="-254000" defTabSz="1080000">
              <a:buSzPct val="100000"/>
              <a:buFontTx/>
              <a:buBlip>
                <a:blip r:embed="rId3"/>
              </a:buBlip>
              <a:tabLst>
                <a:tab pos="1079500" algn="l"/>
              </a:tabLst>
              <a:defRPr sz="12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98933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upersquiggle - peac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29" y="121299"/>
            <a:ext cx="6487045" cy="1142726"/>
          </a:xfrm>
        </p:spPr>
        <p:txBody>
          <a:bodyPr/>
          <a:lstStyle/>
          <a:p>
            <a:r>
              <a:rPr lang="en-GB" dirty="0"/>
              <a:t>Click to add title</a:t>
            </a:r>
            <a:endParaRPr lang="en-US" dirty="0"/>
          </a:p>
        </p:txBody>
      </p:sp>
      <p:pic>
        <p:nvPicPr>
          <p:cNvPr id="9" name="Picture 8">
            <a:extLst>
              <a:ext uri="{FF2B5EF4-FFF2-40B4-BE49-F238E27FC236}">
                <a16:creationId xmlns:a16="http://schemas.microsoft.com/office/drawing/2014/main" id="{E29EFD27-FF93-BA47-B6DE-197CB044DAF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448384" y="-11644"/>
            <a:ext cx="2704407" cy="3832531"/>
          </a:xfrm>
          <a:prstGeom prst="rect">
            <a:avLst/>
          </a:prstGeom>
        </p:spPr>
      </p:pic>
      <p:sp>
        <p:nvSpPr>
          <p:cNvPr id="5" name="Content Placeholder 2">
            <a:extLst>
              <a:ext uri="{FF2B5EF4-FFF2-40B4-BE49-F238E27FC236}">
                <a16:creationId xmlns:a16="http://schemas.microsoft.com/office/drawing/2014/main" id="{044D6A80-9BA6-6F4C-BAA5-3056A0F83568}"/>
              </a:ext>
            </a:extLst>
          </p:cNvPr>
          <p:cNvSpPr>
            <a:spLocks noGrp="1"/>
          </p:cNvSpPr>
          <p:nvPr>
            <p:ph idx="1" hasCustomPrompt="1"/>
          </p:nvPr>
        </p:nvSpPr>
        <p:spPr>
          <a:xfrm>
            <a:off x="496129" y="1385325"/>
            <a:ext cx="6819554" cy="3247398"/>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sz="1600"/>
            </a:lvl2pPr>
            <a:lvl3pPr marL="898525" indent="-254000" defTabSz="1080000">
              <a:buSzPct val="100000"/>
              <a:buFontTx/>
              <a:buBlip>
                <a:blip r:embed="rId3"/>
              </a:buBlip>
              <a:tabLst>
                <a:tab pos="1079500" algn="l"/>
              </a:tabLst>
              <a:defRPr sz="1400"/>
            </a:lvl3pPr>
            <a:lvl4pPr marL="1247775" indent="-285750" defTabSz="1080000">
              <a:buSzPct val="100000"/>
              <a:buFontTx/>
              <a:buBlip>
                <a:blip r:embed="rId3"/>
              </a:buBlip>
              <a:tabLst>
                <a:tab pos="1079500" algn="l"/>
              </a:tabLst>
              <a:defRPr sz="1200"/>
            </a:lvl4pPr>
            <a:lvl5pPr marL="1565275" indent="-254000" defTabSz="1080000">
              <a:buSzPct val="100000"/>
              <a:buFontTx/>
              <a:buBlip>
                <a:blip r:embed="rId3"/>
              </a:buBlip>
              <a:tabLst>
                <a:tab pos="1079500" algn="l"/>
              </a:tabLst>
              <a:defRPr sz="12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2748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xt, supersquiggle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29" y="121299"/>
            <a:ext cx="6487045" cy="1142726"/>
          </a:xfrm>
        </p:spPr>
        <p:txBody>
          <a:bodyPr/>
          <a:lstStyle/>
          <a:p>
            <a:r>
              <a:rPr lang="en-GB" dirty="0"/>
              <a:t>Click to add title</a:t>
            </a:r>
            <a:endParaRPr lang="en-US" dirty="0"/>
          </a:p>
        </p:txBody>
      </p:sp>
      <p:pic>
        <p:nvPicPr>
          <p:cNvPr id="9" name="Picture 8">
            <a:extLst>
              <a:ext uri="{FF2B5EF4-FFF2-40B4-BE49-F238E27FC236}">
                <a16:creationId xmlns:a16="http://schemas.microsoft.com/office/drawing/2014/main" id="{E29EFD27-FF93-BA47-B6DE-197CB044DAF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457175" y="814"/>
            <a:ext cx="2686824" cy="3807614"/>
          </a:xfrm>
          <a:prstGeom prst="rect">
            <a:avLst/>
          </a:prstGeom>
        </p:spPr>
      </p:pic>
      <p:sp>
        <p:nvSpPr>
          <p:cNvPr id="5" name="Content Placeholder 2">
            <a:extLst>
              <a:ext uri="{FF2B5EF4-FFF2-40B4-BE49-F238E27FC236}">
                <a16:creationId xmlns:a16="http://schemas.microsoft.com/office/drawing/2014/main" id="{A57074BA-D937-FD42-9568-2C5AA73D24EA}"/>
              </a:ext>
            </a:extLst>
          </p:cNvPr>
          <p:cNvSpPr>
            <a:spLocks noGrp="1"/>
          </p:cNvSpPr>
          <p:nvPr>
            <p:ph idx="1" hasCustomPrompt="1"/>
          </p:nvPr>
        </p:nvSpPr>
        <p:spPr>
          <a:xfrm>
            <a:off x="496129" y="1385325"/>
            <a:ext cx="6819554" cy="3247398"/>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sz="1600"/>
            </a:lvl2pPr>
            <a:lvl3pPr marL="898525" indent="-254000" defTabSz="1080000">
              <a:buSzPct val="100000"/>
              <a:buFontTx/>
              <a:buBlip>
                <a:blip r:embed="rId3"/>
              </a:buBlip>
              <a:tabLst>
                <a:tab pos="1079500" algn="l"/>
              </a:tabLst>
              <a:defRPr sz="1400"/>
            </a:lvl3pPr>
            <a:lvl4pPr marL="1247775" indent="-285750" defTabSz="1080000">
              <a:buSzPct val="100000"/>
              <a:buFontTx/>
              <a:buBlip>
                <a:blip r:embed="rId3"/>
              </a:buBlip>
              <a:tabLst>
                <a:tab pos="1079500" algn="l"/>
              </a:tabLst>
              <a:defRPr sz="1200"/>
            </a:lvl4pPr>
            <a:lvl5pPr marL="1565275" indent="-254000" defTabSz="1080000">
              <a:buSzPct val="100000"/>
              <a:buFontTx/>
              <a:buBlip>
                <a:blip r:embed="rId3"/>
              </a:buBlip>
              <a:tabLst>
                <a:tab pos="1079500" algn="l"/>
              </a:tabLst>
              <a:defRPr sz="12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38142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lding slide - Blue">
    <p:spTree>
      <p:nvGrpSpPr>
        <p:cNvPr id="1" name=""/>
        <p:cNvGrpSpPr/>
        <p:nvPr/>
      </p:nvGrpSpPr>
      <p:grpSpPr>
        <a:xfrm>
          <a:off x="0" y="0"/>
          <a:ext cx="0" cy="0"/>
          <a:chOff x="0" y="0"/>
          <a:chExt cx="0" cy="0"/>
        </a:xfrm>
      </p:grpSpPr>
      <p:pic>
        <p:nvPicPr>
          <p:cNvPr id="8" name="Picture 7" descr="A picture containing loop knot, connector&#10;&#10;Description automatically generated">
            <a:extLst>
              <a:ext uri="{FF2B5EF4-FFF2-40B4-BE49-F238E27FC236}">
                <a16:creationId xmlns:a16="http://schemas.microsoft.com/office/drawing/2014/main" id="{10C0E4A6-9EFF-D74A-96B2-F7FCB61202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5" name="Graphic 4">
            <a:extLst>
              <a:ext uri="{FF2B5EF4-FFF2-40B4-BE49-F238E27FC236}">
                <a16:creationId xmlns:a16="http://schemas.microsoft.com/office/drawing/2014/main" id="{4E68AE3E-0392-E541-8825-BE72AD3AF61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52697" y="1596474"/>
            <a:ext cx="3438605" cy="1482157"/>
          </a:xfrm>
          <a:prstGeom prst="rect">
            <a:avLst/>
          </a:prstGeom>
        </p:spPr>
      </p:pic>
    </p:spTree>
    <p:extLst>
      <p:ext uri="{BB962C8B-B14F-4D97-AF65-F5344CB8AC3E}">
        <p14:creationId xmlns:p14="http://schemas.microsoft.com/office/powerpoint/2010/main" val="4149190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upersquiggle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29" y="121299"/>
            <a:ext cx="6487045" cy="1142726"/>
          </a:xfrm>
        </p:spPr>
        <p:txBody>
          <a:bodyPr/>
          <a:lstStyle/>
          <a:p>
            <a:r>
              <a:rPr lang="en-GB" dirty="0"/>
              <a:t>Click to add title</a:t>
            </a:r>
            <a:endParaRPr lang="en-US" dirty="0"/>
          </a:p>
        </p:txBody>
      </p:sp>
      <p:pic>
        <p:nvPicPr>
          <p:cNvPr id="9" name="Picture 8">
            <a:extLst>
              <a:ext uri="{FF2B5EF4-FFF2-40B4-BE49-F238E27FC236}">
                <a16:creationId xmlns:a16="http://schemas.microsoft.com/office/drawing/2014/main" id="{E29EFD27-FF93-BA47-B6DE-197CB044DAF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457175" y="814"/>
            <a:ext cx="2686825" cy="3807614"/>
          </a:xfrm>
          <a:prstGeom prst="rect">
            <a:avLst/>
          </a:prstGeom>
        </p:spPr>
      </p:pic>
      <p:sp>
        <p:nvSpPr>
          <p:cNvPr id="5" name="Content Placeholder 2">
            <a:extLst>
              <a:ext uri="{FF2B5EF4-FFF2-40B4-BE49-F238E27FC236}">
                <a16:creationId xmlns:a16="http://schemas.microsoft.com/office/drawing/2014/main" id="{3E74B1F7-019D-A240-84BD-C2694E02537D}"/>
              </a:ext>
            </a:extLst>
          </p:cNvPr>
          <p:cNvSpPr>
            <a:spLocks noGrp="1"/>
          </p:cNvSpPr>
          <p:nvPr>
            <p:ph idx="1" hasCustomPrompt="1"/>
          </p:nvPr>
        </p:nvSpPr>
        <p:spPr>
          <a:xfrm>
            <a:off x="496129" y="1385325"/>
            <a:ext cx="6819554" cy="3247398"/>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sz="1600"/>
            </a:lvl2pPr>
            <a:lvl3pPr marL="898525" indent="-254000" defTabSz="1080000">
              <a:buSzPct val="100000"/>
              <a:buFontTx/>
              <a:buBlip>
                <a:blip r:embed="rId3"/>
              </a:buBlip>
              <a:tabLst>
                <a:tab pos="1079500" algn="l"/>
              </a:tabLst>
              <a:defRPr sz="1400"/>
            </a:lvl3pPr>
            <a:lvl4pPr marL="1247775" indent="-285750" defTabSz="1080000">
              <a:buSzPct val="100000"/>
              <a:buFontTx/>
              <a:buBlip>
                <a:blip r:embed="rId3"/>
              </a:buBlip>
              <a:tabLst>
                <a:tab pos="1079500" algn="l"/>
              </a:tabLst>
              <a:defRPr sz="1200"/>
            </a:lvl4pPr>
            <a:lvl5pPr marL="1565275" indent="-254000" defTabSz="1080000">
              <a:buSzPct val="100000"/>
              <a:buFontTx/>
              <a:buBlip>
                <a:blip r:embed="rId3"/>
              </a:buBlip>
              <a:tabLst>
                <a:tab pos="1079500" algn="l"/>
              </a:tabLst>
              <a:defRPr sz="12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45539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ext, supersquiggle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129" y="121299"/>
            <a:ext cx="6487045" cy="1142726"/>
          </a:xfrm>
        </p:spPr>
        <p:txBody>
          <a:bodyPr/>
          <a:lstStyle/>
          <a:p>
            <a:r>
              <a:rPr lang="en-GB" dirty="0"/>
              <a:t>Click to add title</a:t>
            </a:r>
            <a:endParaRPr lang="en-US" dirty="0"/>
          </a:p>
        </p:txBody>
      </p:sp>
      <p:pic>
        <p:nvPicPr>
          <p:cNvPr id="9" name="Picture 8">
            <a:extLst>
              <a:ext uri="{FF2B5EF4-FFF2-40B4-BE49-F238E27FC236}">
                <a16:creationId xmlns:a16="http://schemas.microsoft.com/office/drawing/2014/main" id="{E29EFD27-FF93-BA47-B6DE-197CB044DAF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457175" y="814"/>
            <a:ext cx="2686824" cy="3807614"/>
          </a:xfrm>
          <a:prstGeom prst="rect">
            <a:avLst/>
          </a:prstGeom>
        </p:spPr>
      </p:pic>
      <p:sp>
        <p:nvSpPr>
          <p:cNvPr id="5" name="Content Placeholder 2">
            <a:extLst>
              <a:ext uri="{FF2B5EF4-FFF2-40B4-BE49-F238E27FC236}">
                <a16:creationId xmlns:a16="http://schemas.microsoft.com/office/drawing/2014/main" id="{30B2B29D-4B74-C749-B43A-20A2F467D855}"/>
              </a:ext>
            </a:extLst>
          </p:cNvPr>
          <p:cNvSpPr>
            <a:spLocks noGrp="1"/>
          </p:cNvSpPr>
          <p:nvPr>
            <p:ph idx="1" hasCustomPrompt="1"/>
          </p:nvPr>
        </p:nvSpPr>
        <p:spPr>
          <a:xfrm>
            <a:off x="496129" y="1385325"/>
            <a:ext cx="6819554" cy="3247398"/>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sz="1600"/>
            </a:lvl2pPr>
            <a:lvl3pPr marL="898525" indent="-254000" defTabSz="1080000">
              <a:buSzPct val="100000"/>
              <a:buFontTx/>
              <a:buBlip>
                <a:blip r:embed="rId3"/>
              </a:buBlip>
              <a:tabLst>
                <a:tab pos="1079500" algn="l"/>
              </a:tabLst>
              <a:defRPr sz="1400"/>
            </a:lvl3pPr>
            <a:lvl4pPr marL="1247775" indent="-285750" defTabSz="1080000">
              <a:buSzPct val="100000"/>
              <a:buFontTx/>
              <a:buBlip>
                <a:blip r:embed="rId3"/>
              </a:buBlip>
              <a:tabLst>
                <a:tab pos="1079500" algn="l"/>
              </a:tabLst>
              <a:defRPr sz="1200"/>
            </a:lvl4pPr>
            <a:lvl5pPr marL="1565275" indent="-254000" defTabSz="1080000">
              <a:buSzPct val="100000"/>
              <a:buFontTx/>
              <a:buBlip>
                <a:blip r:embed="rId3"/>
              </a:buBlip>
              <a:tabLst>
                <a:tab pos="1079500" algn="l"/>
              </a:tabLst>
              <a:defRPr sz="1200"/>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63065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highlight peach">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7AEB7E-04A9-1E40-9992-76C8459CC4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6594" y="3309755"/>
            <a:ext cx="9190594" cy="1833745"/>
          </a:xfrm>
          <a:prstGeom prst="rect">
            <a:avLst/>
          </a:prstGeom>
        </p:spPr>
      </p:pic>
      <p:sp>
        <p:nvSpPr>
          <p:cNvPr id="2" name="Title 1"/>
          <p:cNvSpPr>
            <a:spLocks noGrp="1"/>
          </p:cNvSpPr>
          <p:nvPr>
            <p:ph type="title" hasCustomPrompt="1"/>
          </p:nvPr>
        </p:nvSpPr>
        <p:spPr>
          <a:xfrm>
            <a:off x="469625" y="116263"/>
            <a:ext cx="7886700" cy="1142726"/>
          </a:xfrm>
        </p:spPr>
        <p:txBody>
          <a:bodyPr/>
          <a:lstStyle/>
          <a:p>
            <a:r>
              <a:rPr lang="en-GB" dirty="0"/>
              <a:t>Click to add title</a:t>
            </a:r>
            <a:endParaRPr lang="en-US" dirty="0"/>
          </a:p>
        </p:txBody>
      </p:sp>
      <p:sp>
        <p:nvSpPr>
          <p:cNvPr id="3" name="Content Placeholder 2"/>
          <p:cNvSpPr>
            <a:spLocks noGrp="1"/>
          </p:cNvSpPr>
          <p:nvPr>
            <p:ph idx="1" hasCustomPrompt="1"/>
          </p:nvPr>
        </p:nvSpPr>
        <p:spPr>
          <a:xfrm>
            <a:off x="469625" y="1369219"/>
            <a:ext cx="7886700" cy="1645444"/>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a:lvl2pPr>
            <a:lvl3pPr marL="846138" indent="-285750" defTabSz="1080000">
              <a:buSzPct val="100000"/>
              <a:buFontTx/>
              <a:buBlip>
                <a:blip r:embed="rId3"/>
              </a:buBlip>
              <a:tabLst>
                <a:tab pos="1079500" algn="l"/>
              </a:tabLst>
              <a:defRPr/>
            </a:lvl3pPr>
            <a:lvl4pPr marL="268288" indent="-260350" defTabSz="1080000">
              <a:buSzPct val="100000"/>
              <a:buFontTx/>
              <a:buBlip>
                <a:blip r:embed="rId3"/>
              </a:buBlip>
              <a:tabLst>
                <a:tab pos="1079500" algn="l"/>
              </a:tabLst>
              <a:defRPr/>
            </a:lvl4pPr>
            <a:lvl5pPr marL="268288" indent="-260350" defTabSz="1080000">
              <a:buSzPct val="100000"/>
              <a:buFontTx/>
              <a:buBlip>
                <a:blip r:embed="rId3"/>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
        <p:nvSpPr>
          <p:cNvPr id="7" name="Text Placeholder 6">
            <a:extLst>
              <a:ext uri="{FF2B5EF4-FFF2-40B4-BE49-F238E27FC236}">
                <a16:creationId xmlns:a16="http://schemas.microsoft.com/office/drawing/2014/main" id="{623AF23C-5F94-8849-B4B1-E0B6DAB6E7E5}"/>
              </a:ext>
            </a:extLst>
          </p:cNvPr>
          <p:cNvSpPr>
            <a:spLocks noGrp="1"/>
          </p:cNvSpPr>
          <p:nvPr>
            <p:ph type="body" sz="quarter" idx="10"/>
          </p:nvPr>
        </p:nvSpPr>
        <p:spPr>
          <a:xfrm>
            <a:off x="469625" y="3551238"/>
            <a:ext cx="7886700" cy="1412875"/>
          </a:xfrm>
        </p:spPr>
        <p:txBody>
          <a:bodyPr/>
          <a:lstStyle>
            <a:lvl1pPr fontAlgn="ctr">
              <a:buFont typeface="Arial" panose="020B0604020202020204" pitchFamily="34" charset="0"/>
              <a:buNone/>
              <a:defRPr b="1" i="0">
                <a:solidFill>
                  <a:schemeClr val="tx2"/>
                </a:solidFill>
                <a:latin typeface="FS Meridian" panose="020B0603040202080204" pitchFamily="34" charset="77"/>
              </a:defRPr>
            </a:lvl1pPr>
            <a:lvl2pPr>
              <a:buFont typeface="Arial" panose="020B0604020202020204" pitchFamily="34" charset="0"/>
              <a:buNone/>
              <a:defRPr b="1" i="0">
                <a:latin typeface="FS Meridian" panose="020B0603040202080204" pitchFamily="34" charset="77"/>
              </a:defRPr>
            </a:lvl2pPr>
            <a:lvl3pPr>
              <a:buFont typeface="Arial" panose="020B0604020202020204" pitchFamily="34" charset="0"/>
              <a:buNone/>
              <a:defRPr b="1" i="0">
                <a:latin typeface="FS Meridian" panose="020B0603040202080204" pitchFamily="34" charset="77"/>
              </a:defRPr>
            </a:lvl3pPr>
            <a:lvl4pPr>
              <a:buFont typeface="Arial" panose="020B0604020202020204" pitchFamily="34" charset="0"/>
              <a:buNone/>
              <a:defRPr b="1" i="0">
                <a:latin typeface="FS Meridian" panose="020B0603040202080204" pitchFamily="34" charset="77"/>
              </a:defRPr>
            </a:lvl4pPr>
            <a:lvl5pPr>
              <a:buFont typeface="Arial" panose="020B0604020202020204" pitchFamily="34" charset="0"/>
              <a:buNone/>
              <a:defRPr b="1" i="0">
                <a:latin typeface="FS Meridian" panose="020B0603040202080204" pitchFamily="34" charset="77"/>
              </a:defRPr>
            </a:lvl5pPr>
          </a:lstStyle>
          <a:p>
            <a:pPr lvl="0"/>
            <a:r>
              <a:rPr lang="en-GB" dirty="0"/>
              <a:t>Click to edit Master text styles</a:t>
            </a:r>
          </a:p>
        </p:txBody>
      </p:sp>
    </p:spTree>
    <p:extLst>
      <p:ext uri="{BB962C8B-B14F-4D97-AF65-F5344CB8AC3E}">
        <p14:creationId xmlns:p14="http://schemas.microsoft.com/office/powerpoint/2010/main" val="3049513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highlight sk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7AEB7E-04A9-1E40-9992-76C8459CC4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418" y="3309755"/>
            <a:ext cx="9196418" cy="1833745"/>
          </a:xfrm>
          <a:prstGeom prst="rect">
            <a:avLst/>
          </a:prstGeom>
        </p:spPr>
      </p:pic>
      <p:sp>
        <p:nvSpPr>
          <p:cNvPr id="2" name="Title 1"/>
          <p:cNvSpPr>
            <a:spLocks noGrp="1"/>
          </p:cNvSpPr>
          <p:nvPr>
            <p:ph type="title" hasCustomPrompt="1"/>
          </p:nvPr>
        </p:nvSpPr>
        <p:spPr>
          <a:xfrm>
            <a:off x="469625" y="116263"/>
            <a:ext cx="7886700" cy="1142726"/>
          </a:xfrm>
        </p:spPr>
        <p:txBody>
          <a:bodyPr/>
          <a:lstStyle/>
          <a:p>
            <a:r>
              <a:rPr lang="en-GB" dirty="0"/>
              <a:t>Click to add title</a:t>
            </a:r>
            <a:endParaRPr lang="en-US" dirty="0"/>
          </a:p>
        </p:txBody>
      </p:sp>
      <p:sp>
        <p:nvSpPr>
          <p:cNvPr id="7" name="Text Placeholder 6">
            <a:extLst>
              <a:ext uri="{FF2B5EF4-FFF2-40B4-BE49-F238E27FC236}">
                <a16:creationId xmlns:a16="http://schemas.microsoft.com/office/drawing/2014/main" id="{623AF23C-5F94-8849-B4B1-E0B6DAB6E7E5}"/>
              </a:ext>
            </a:extLst>
          </p:cNvPr>
          <p:cNvSpPr>
            <a:spLocks noGrp="1"/>
          </p:cNvSpPr>
          <p:nvPr>
            <p:ph type="body" sz="quarter" idx="10"/>
          </p:nvPr>
        </p:nvSpPr>
        <p:spPr>
          <a:xfrm>
            <a:off x="469625" y="3551238"/>
            <a:ext cx="7886700" cy="1412875"/>
          </a:xfrm>
        </p:spPr>
        <p:txBody>
          <a:bodyPr/>
          <a:lstStyle>
            <a:lvl1pPr fontAlgn="ctr">
              <a:buFont typeface="Arial" panose="020B0604020202020204" pitchFamily="34" charset="0"/>
              <a:buNone/>
              <a:defRPr b="1" i="0">
                <a:solidFill>
                  <a:schemeClr val="tx2"/>
                </a:solidFill>
                <a:latin typeface="FS Meridian" panose="020B0603040202080204" pitchFamily="34" charset="77"/>
              </a:defRPr>
            </a:lvl1pPr>
            <a:lvl2pPr>
              <a:buFont typeface="Arial" panose="020B0604020202020204" pitchFamily="34" charset="0"/>
              <a:buNone/>
              <a:defRPr b="1" i="0">
                <a:latin typeface="FS Meridian" panose="020B0603040202080204" pitchFamily="34" charset="77"/>
              </a:defRPr>
            </a:lvl2pPr>
            <a:lvl3pPr>
              <a:buFont typeface="Arial" panose="020B0604020202020204" pitchFamily="34" charset="0"/>
              <a:buNone/>
              <a:defRPr b="1" i="0">
                <a:latin typeface="FS Meridian" panose="020B0603040202080204" pitchFamily="34" charset="77"/>
              </a:defRPr>
            </a:lvl3pPr>
            <a:lvl4pPr>
              <a:buFont typeface="Arial" panose="020B0604020202020204" pitchFamily="34" charset="0"/>
              <a:buNone/>
              <a:defRPr b="1" i="0">
                <a:latin typeface="FS Meridian" panose="020B0603040202080204" pitchFamily="34" charset="77"/>
              </a:defRPr>
            </a:lvl4pPr>
            <a:lvl5pPr>
              <a:buFont typeface="Arial" panose="020B0604020202020204" pitchFamily="34" charset="0"/>
              <a:buNone/>
              <a:defRPr b="1" i="0">
                <a:latin typeface="FS Meridian" panose="020B0603040202080204" pitchFamily="34" charset="77"/>
              </a:defRPr>
            </a:lvl5pPr>
          </a:lstStyle>
          <a:p>
            <a:pPr lvl="0"/>
            <a:r>
              <a:rPr lang="en-GB" dirty="0"/>
              <a:t>Click to edit Master text styles</a:t>
            </a:r>
          </a:p>
        </p:txBody>
      </p:sp>
      <p:sp>
        <p:nvSpPr>
          <p:cNvPr id="6" name="Content Placeholder 2">
            <a:extLst>
              <a:ext uri="{FF2B5EF4-FFF2-40B4-BE49-F238E27FC236}">
                <a16:creationId xmlns:a16="http://schemas.microsoft.com/office/drawing/2014/main" id="{9EB52351-4149-244C-92CC-C4C687269E64}"/>
              </a:ext>
            </a:extLst>
          </p:cNvPr>
          <p:cNvSpPr>
            <a:spLocks noGrp="1"/>
          </p:cNvSpPr>
          <p:nvPr>
            <p:ph idx="1" hasCustomPrompt="1"/>
          </p:nvPr>
        </p:nvSpPr>
        <p:spPr>
          <a:xfrm>
            <a:off x="469625" y="1369219"/>
            <a:ext cx="7886700" cy="1645444"/>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a:lvl2pPr>
            <a:lvl3pPr marL="846138" indent="-285750" defTabSz="1080000">
              <a:buSzPct val="100000"/>
              <a:buFontTx/>
              <a:buBlip>
                <a:blip r:embed="rId3"/>
              </a:buBlip>
              <a:tabLst>
                <a:tab pos="1079500" algn="l"/>
              </a:tabLst>
              <a:defRPr/>
            </a:lvl3pPr>
            <a:lvl4pPr marL="268288" indent="-260350" defTabSz="1080000">
              <a:buSzPct val="100000"/>
              <a:buFontTx/>
              <a:buBlip>
                <a:blip r:embed="rId3"/>
              </a:buBlip>
              <a:tabLst>
                <a:tab pos="1079500" algn="l"/>
              </a:tabLst>
              <a:defRPr/>
            </a:lvl4pPr>
            <a:lvl5pPr marL="268288" indent="-260350" defTabSz="1080000">
              <a:buSzPct val="100000"/>
              <a:buFontTx/>
              <a:buBlip>
                <a:blip r:embed="rId3"/>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4121617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highlight green">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587AEB7E-04A9-1E40-9992-76C8459CC4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50" y="6032"/>
            <a:ext cx="9140299" cy="5143500"/>
          </a:xfrm>
          <a:prstGeom prst="rect">
            <a:avLst/>
          </a:prstGeom>
        </p:spPr>
      </p:pic>
      <p:sp>
        <p:nvSpPr>
          <p:cNvPr id="2" name="Title 1"/>
          <p:cNvSpPr>
            <a:spLocks noGrp="1"/>
          </p:cNvSpPr>
          <p:nvPr>
            <p:ph type="title" hasCustomPrompt="1"/>
          </p:nvPr>
        </p:nvSpPr>
        <p:spPr>
          <a:xfrm>
            <a:off x="469625" y="116263"/>
            <a:ext cx="7886700" cy="1142726"/>
          </a:xfrm>
        </p:spPr>
        <p:txBody>
          <a:bodyPr/>
          <a:lstStyle/>
          <a:p>
            <a:r>
              <a:rPr lang="en-GB" dirty="0"/>
              <a:t>Click to add title</a:t>
            </a:r>
            <a:endParaRPr lang="en-US" dirty="0"/>
          </a:p>
        </p:txBody>
      </p:sp>
      <p:sp>
        <p:nvSpPr>
          <p:cNvPr id="7" name="Text Placeholder 6">
            <a:extLst>
              <a:ext uri="{FF2B5EF4-FFF2-40B4-BE49-F238E27FC236}">
                <a16:creationId xmlns:a16="http://schemas.microsoft.com/office/drawing/2014/main" id="{623AF23C-5F94-8849-B4B1-E0B6DAB6E7E5}"/>
              </a:ext>
            </a:extLst>
          </p:cNvPr>
          <p:cNvSpPr>
            <a:spLocks noGrp="1"/>
          </p:cNvSpPr>
          <p:nvPr>
            <p:ph type="body" sz="quarter" idx="10"/>
          </p:nvPr>
        </p:nvSpPr>
        <p:spPr>
          <a:xfrm>
            <a:off x="469625" y="3551238"/>
            <a:ext cx="7886700" cy="1412875"/>
          </a:xfrm>
        </p:spPr>
        <p:txBody>
          <a:bodyPr/>
          <a:lstStyle>
            <a:lvl1pPr fontAlgn="ctr">
              <a:buFont typeface="Arial" panose="020B0604020202020204" pitchFamily="34" charset="0"/>
              <a:buNone/>
              <a:defRPr b="1" i="0">
                <a:solidFill>
                  <a:schemeClr val="tx2"/>
                </a:solidFill>
                <a:latin typeface="FS Meridian" panose="020B0603040202080204" pitchFamily="34" charset="77"/>
              </a:defRPr>
            </a:lvl1pPr>
            <a:lvl2pPr>
              <a:buFont typeface="Arial" panose="020B0604020202020204" pitchFamily="34" charset="0"/>
              <a:buNone/>
              <a:defRPr b="1" i="0">
                <a:latin typeface="FS Meridian" panose="020B0603040202080204" pitchFamily="34" charset="77"/>
              </a:defRPr>
            </a:lvl2pPr>
            <a:lvl3pPr>
              <a:buFont typeface="Arial" panose="020B0604020202020204" pitchFamily="34" charset="0"/>
              <a:buNone/>
              <a:defRPr b="1" i="0">
                <a:latin typeface="FS Meridian" panose="020B0603040202080204" pitchFamily="34" charset="77"/>
              </a:defRPr>
            </a:lvl3pPr>
            <a:lvl4pPr>
              <a:buFont typeface="Arial" panose="020B0604020202020204" pitchFamily="34" charset="0"/>
              <a:buNone/>
              <a:defRPr b="1" i="0">
                <a:latin typeface="FS Meridian" panose="020B0603040202080204" pitchFamily="34" charset="77"/>
              </a:defRPr>
            </a:lvl4pPr>
            <a:lvl5pPr>
              <a:buFont typeface="Arial" panose="020B0604020202020204" pitchFamily="34" charset="0"/>
              <a:buNone/>
              <a:defRPr b="1" i="0">
                <a:latin typeface="FS Meridian" panose="020B0603040202080204" pitchFamily="34" charset="77"/>
              </a:defRPr>
            </a:lvl5pPr>
          </a:lstStyle>
          <a:p>
            <a:pPr lvl="0"/>
            <a:r>
              <a:rPr lang="en-GB" dirty="0"/>
              <a:t>Click to edit Master text styles</a:t>
            </a:r>
          </a:p>
        </p:txBody>
      </p:sp>
      <p:sp>
        <p:nvSpPr>
          <p:cNvPr id="6" name="Content Placeholder 2">
            <a:extLst>
              <a:ext uri="{FF2B5EF4-FFF2-40B4-BE49-F238E27FC236}">
                <a16:creationId xmlns:a16="http://schemas.microsoft.com/office/drawing/2014/main" id="{24C5B316-DFBD-3D4F-8E90-12ACAFF25B38}"/>
              </a:ext>
            </a:extLst>
          </p:cNvPr>
          <p:cNvSpPr>
            <a:spLocks noGrp="1"/>
          </p:cNvSpPr>
          <p:nvPr>
            <p:ph idx="1" hasCustomPrompt="1"/>
          </p:nvPr>
        </p:nvSpPr>
        <p:spPr>
          <a:xfrm>
            <a:off x="469625" y="1369219"/>
            <a:ext cx="7886700" cy="1645444"/>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a:lvl2pPr>
            <a:lvl3pPr marL="846138" indent="-285750" defTabSz="1080000">
              <a:buSzPct val="100000"/>
              <a:buFontTx/>
              <a:buBlip>
                <a:blip r:embed="rId3"/>
              </a:buBlip>
              <a:tabLst>
                <a:tab pos="1079500" algn="l"/>
              </a:tabLst>
              <a:defRPr/>
            </a:lvl3pPr>
            <a:lvl4pPr marL="268288" indent="-260350" defTabSz="1080000">
              <a:buSzPct val="100000"/>
              <a:buFontTx/>
              <a:buBlip>
                <a:blip r:embed="rId3"/>
              </a:buBlip>
              <a:tabLst>
                <a:tab pos="1079500" algn="l"/>
              </a:tabLst>
              <a:defRPr/>
            </a:lvl4pPr>
            <a:lvl5pPr marL="268288" indent="-260350" defTabSz="1080000">
              <a:buSzPct val="100000"/>
              <a:buFontTx/>
              <a:buBlip>
                <a:blip r:embed="rId3"/>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3753188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highlight purp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7AEB7E-04A9-1E40-9992-76C8459CC4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6594" y="3309755"/>
            <a:ext cx="9190594" cy="1833745"/>
          </a:xfrm>
          <a:prstGeom prst="rect">
            <a:avLst/>
          </a:prstGeom>
        </p:spPr>
      </p:pic>
      <p:sp>
        <p:nvSpPr>
          <p:cNvPr id="2" name="Title 1"/>
          <p:cNvSpPr>
            <a:spLocks noGrp="1"/>
          </p:cNvSpPr>
          <p:nvPr>
            <p:ph type="title" hasCustomPrompt="1"/>
          </p:nvPr>
        </p:nvSpPr>
        <p:spPr>
          <a:xfrm>
            <a:off x="469625" y="116263"/>
            <a:ext cx="7886700" cy="1142726"/>
          </a:xfrm>
        </p:spPr>
        <p:txBody>
          <a:bodyPr/>
          <a:lstStyle/>
          <a:p>
            <a:r>
              <a:rPr lang="en-GB" dirty="0"/>
              <a:t>Click to add title</a:t>
            </a:r>
            <a:endParaRPr lang="en-US" dirty="0"/>
          </a:p>
        </p:txBody>
      </p:sp>
      <p:sp>
        <p:nvSpPr>
          <p:cNvPr id="7" name="Text Placeholder 6">
            <a:extLst>
              <a:ext uri="{FF2B5EF4-FFF2-40B4-BE49-F238E27FC236}">
                <a16:creationId xmlns:a16="http://schemas.microsoft.com/office/drawing/2014/main" id="{623AF23C-5F94-8849-B4B1-E0B6DAB6E7E5}"/>
              </a:ext>
            </a:extLst>
          </p:cNvPr>
          <p:cNvSpPr>
            <a:spLocks noGrp="1"/>
          </p:cNvSpPr>
          <p:nvPr>
            <p:ph type="body" sz="quarter" idx="10"/>
          </p:nvPr>
        </p:nvSpPr>
        <p:spPr>
          <a:xfrm>
            <a:off x="469625" y="3551238"/>
            <a:ext cx="7886700" cy="1412875"/>
          </a:xfrm>
        </p:spPr>
        <p:txBody>
          <a:bodyPr/>
          <a:lstStyle>
            <a:lvl1pPr fontAlgn="ctr">
              <a:buFont typeface="Arial" panose="020B0604020202020204" pitchFamily="34" charset="0"/>
              <a:buNone/>
              <a:defRPr b="1" i="0">
                <a:solidFill>
                  <a:schemeClr val="bg1"/>
                </a:solidFill>
                <a:latin typeface="FS Meridian" panose="020B0603040202080204" pitchFamily="34" charset="77"/>
              </a:defRPr>
            </a:lvl1pPr>
            <a:lvl2pPr>
              <a:buFont typeface="Arial" panose="020B0604020202020204" pitchFamily="34" charset="0"/>
              <a:buNone/>
              <a:defRPr b="1" i="0">
                <a:latin typeface="FS Meridian" panose="020B0603040202080204" pitchFamily="34" charset="77"/>
              </a:defRPr>
            </a:lvl2pPr>
            <a:lvl3pPr>
              <a:buFont typeface="Arial" panose="020B0604020202020204" pitchFamily="34" charset="0"/>
              <a:buNone/>
              <a:defRPr b="1" i="0">
                <a:latin typeface="FS Meridian" panose="020B0603040202080204" pitchFamily="34" charset="77"/>
              </a:defRPr>
            </a:lvl3pPr>
            <a:lvl4pPr>
              <a:buFont typeface="Arial" panose="020B0604020202020204" pitchFamily="34" charset="0"/>
              <a:buNone/>
              <a:defRPr b="1" i="0">
                <a:latin typeface="FS Meridian" panose="020B0603040202080204" pitchFamily="34" charset="77"/>
              </a:defRPr>
            </a:lvl4pPr>
            <a:lvl5pPr>
              <a:buFont typeface="Arial" panose="020B0604020202020204" pitchFamily="34" charset="0"/>
              <a:buNone/>
              <a:defRPr b="1" i="0">
                <a:latin typeface="FS Meridian" panose="020B0603040202080204" pitchFamily="34" charset="77"/>
              </a:defRPr>
            </a:lvl5pPr>
          </a:lstStyle>
          <a:p>
            <a:pPr lvl="0"/>
            <a:r>
              <a:rPr lang="en-GB" dirty="0"/>
              <a:t>Click to edit Master text styles</a:t>
            </a:r>
          </a:p>
        </p:txBody>
      </p:sp>
      <p:sp>
        <p:nvSpPr>
          <p:cNvPr id="8" name="Content Placeholder 2">
            <a:extLst>
              <a:ext uri="{FF2B5EF4-FFF2-40B4-BE49-F238E27FC236}">
                <a16:creationId xmlns:a16="http://schemas.microsoft.com/office/drawing/2014/main" id="{46E39631-19F0-B443-A6C8-991AF2E83815}"/>
              </a:ext>
            </a:extLst>
          </p:cNvPr>
          <p:cNvSpPr>
            <a:spLocks noGrp="1"/>
          </p:cNvSpPr>
          <p:nvPr>
            <p:ph idx="1" hasCustomPrompt="1"/>
          </p:nvPr>
        </p:nvSpPr>
        <p:spPr>
          <a:xfrm>
            <a:off x="469625" y="1369219"/>
            <a:ext cx="7886700" cy="1645444"/>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a:lvl2pPr>
            <a:lvl3pPr marL="846138" indent="-285750" defTabSz="1080000">
              <a:buSzPct val="100000"/>
              <a:buFontTx/>
              <a:buBlip>
                <a:blip r:embed="rId3"/>
              </a:buBlip>
              <a:tabLst>
                <a:tab pos="1079500" algn="l"/>
              </a:tabLst>
              <a:defRPr/>
            </a:lvl3pPr>
            <a:lvl4pPr marL="268288" indent="-260350" defTabSz="1080000">
              <a:buSzPct val="100000"/>
              <a:buFontTx/>
              <a:buBlip>
                <a:blip r:embed="rId3"/>
              </a:buBlip>
              <a:tabLst>
                <a:tab pos="1079500" algn="l"/>
              </a:tabLst>
              <a:defRPr/>
            </a:lvl4pPr>
            <a:lvl5pPr marL="268288" indent="-260350" defTabSz="1080000">
              <a:buSzPct val="100000"/>
              <a:buFontTx/>
              <a:buBlip>
                <a:blip r:embed="rId3"/>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84096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highlight pi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7AEB7E-04A9-1E40-9992-76C8459CC4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6594" y="3309755"/>
            <a:ext cx="9190594" cy="1833745"/>
          </a:xfrm>
          <a:prstGeom prst="rect">
            <a:avLst/>
          </a:prstGeom>
        </p:spPr>
      </p:pic>
      <p:sp>
        <p:nvSpPr>
          <p:cNvPr id="2" name="Title 1"/>
          <p:cNvSpPr>
            <a:spLocks noGrp="1"/>
          </p:cNvSpPr>
          <p:nvPr>
            <p:ph type="title" hasCustomPrompt="1"/>
          </p:nvPr>
        </p:nvSpPr>
        <p:spPr>
          <a:xfrm>
            <a:off x="469625" y="116263"/>
            <a:ext cx="7886700" cy="1142726"/>
          </a:xfrm>
        </p:spPr>
        <p:txBody>
          <a:bodyPr/>
          <a:lstStyle/>
          <a:p>
            <a:r>
              <a:rPr lang="en-GB" dirty="0"/>
              <a:t>Click to add title</a:t>
            </a:r>
            <a:endParaRPr lang="en-US" dirty="0"/>
          </a:p>
        </p:txBody>
      </p:sp>
      <p:sp>
        <p:nvSpPr>
          <p:cNvPr id="7" name="Text Placeholder 6">
            <a:extLst>
              <a:ext uri="{FF2B5EF4-FFF2-40B4-BE49-F238E27FC236}">
                <a16:creationId xmlns:a16="http://schemas.microsoft.com/office/drawing/2014/main" id="{623AF23C-5F94-8849-B4B1-E0B6DAB6E7E5}"/>
              </a:ext>
            </a:extLst>
          </p:cNvPr>
          <p:cNvSpPr>
            <a:spLocks noGrp="1"/>
          </p:cNvSpPr>
          <p:nvPr>
            <p:ph type="body" sz="quarter" idx="10"/>
          </p:nvPr>
        </p:nvSpPr>
        <p:spPr>
          <a:xfrm>
            <a:off x="469625" y="3551238"/>
            <a:ext cx="7886700" cy="1412875"/>
          </a:xfrm>
        </p:spPr>
        <p:txBody>
          <a:bodyPr/>
          <a:lstStyle>
            <a:lvl1pPr fontAlgn="ctr">
              <a:buFont typeface="Arial" panose="020B0604020202020204" pitchFamily="34" charset="0"/>
              <a:buNone/>
              <a:defRPr b="1" i="0">
                <a:solidFill>
                  <a:schemeClr val="bg1"/>
                </a:solidFill>
                <a:latin typeface="FS Meridian" panose="020B0603040202080204" pitchFamily="34" charset="77"/>
              </a:defRPr>
            </a:lvl1pPr>
            <a:lvl2pPr>
              <a:buFont typeface="Arial" panose="020B0604020202020204" pitchFamily="34" charset="0"/>
              <a:buNone/>
              <a:defRPr b="1" i="0">
                <a:latin typeface="FS Meridian" panose="020B0603040202080204" pitchFamily="34" charset="77"/>
              </a:defRPr>
            </a:lvl2pPr>
            <a:lvl3pPr>
              <a:buFont typeface="Arial" panose="020B0604020202020204" pitchFamily="34" charset="0"/>
              <a:buNone/>
              <a:defRPr b="1" i="0">
                <a:latin typeface="FS Meridian" panose="020B0603040202080204" pitchFamily="34" charset="77"/>
              </a:defRPr>
            </a:lvl3pPr>
            <a:lvl4pPr>
              <a:buFont typeface="Arial" panose="020B0604020202020204" pitchFamily="34" charset="0"/>
              <a:buNone/>
              <a:defRPr b="1" i="0">
                <a:latin typeface="FS Meridian" panose="020B0603040202080204" pitchFamily="34" charset="77"/>
              </a:defRPr>
            </a:lvl4pPr>
            <a:lvl5pPr>
              <a:buFont typeface="Arial" panose="020B0604020202020204" pitchFamily="34" charset="0"/>
              <a:buNone/>
              <a:defRPr b="1" i="0">
                <a:latin typeface="FS Meridian" panose="020B0603040202080204" pitchFamily="34" charset="77"/>
              </a:defRPr>
            </a:lvl5pPr>
          </a:lstStyle>
          <a:p>
            <a:pPr lvl="0"/>
            <a:r>
              <a:rPr lang="en-GB" dirty="0"/>
              <a:t>Click to edit Master text styles</a:t>
            </a:r>
          </a:p>
        </p:txBody>
      </p:sp>
      <p:sp>
        <p:nvSpPr>
          <p:cNvPr id="6" name="Content Placeholder 2">
            <a:extLst>
              <a:ext uri="{FF2B5EF4-FFF2-40B4-BE49-F238E27FC236}">
                <a16:creationId xmlns:a16="http://schemas.microsoft.com/office/drawing/2014/main" id="{F552EE61-B175-5744-89B8-EFD24ABDA879}"/>
              </a:ext>
            </a:extLst>
          </p:cNvPr>
          <p:cNvSpPr>
            <a:spLocks noGrp="1"/>
          </p:cNvSpPr>
          <p:nvPr>
            <p:ph idx="1" hasCustomPrompt="1"/>
          </p:nvPr>
        </p:nvSpPr>
        <p:spPr>
          <a:xfrm>
            <a:off x="469625" y="1369219"/>
            <a:ext cx="7886700" cy="1645444"/>
          </a:xfrm>
        </p:spPr>
        <p:txBody>
          <a:bodyPr/>
          <a:lstStyle>
            <a:lvl1pPr marL="268288" indent="-260350" defTabSz="1080000">
              <a:buSzPct val="100000"/>
              <a:buFontTx/>
              <a:buBlip>
                <a:blip r:embed="rId3"/>
              </a:buBlip>
              <a:tabLst>
                <a:tab pos="1079500" algn="l"/>
              </a:tabLst>
              <a:defRPr/>
            </a:lvl1pPr>
            <a:lvl2pPr marL="581025" indent="-285750" defTabSz="1080000">
              <a:buSzPct val="100000"/>
              <a:buFontTx/>
              <a:buBlip>
                <a:blip r:embed="rId3"/>
              </a:buBlip>
              <a:tabLst>
                <a:tab pos="1079500" algn="l"/>
              </a:tabLst>
              <a:defRPr/>
            </a:lvl2pPr>
            <a:lvl3pPr marL="846138" indent="-285750" defTabSz="1080000">
              <a:buSzPct val="100000"/>
              <a:buFontTx/>
              <a:buBlip>
                <a:blip r:embed="rId3"/>
              </a:buBlip>
              <a:tabLst>
                <a:tab pos="1079500" algn="l"/>
              </a:tabLst>
              <a:defRPr/>
            </a:lvl3pPr>
            <a:lvl4pPr marL="268288" indent="-260350" defTabSz="1080000">
              <a:buSzPct val="100000"/>
              <a:buFontTx/>
              <a:buBlip>
                <a:blip r:embed="rId3"/>
              </a:buBlip>
              <a:tabLst>
                <a:tab pos="1079500" algn="l"/>
              </a:tabLst>
              <a:defRPr/>
            </a:lvl4pPr>
            <a:lvl5pPr marL="268288" indent="-260350" defTabSz="1080000">
              <a:buSzPct val="100000"/>
              <a:buFontTx/>
              <a:buBlip>
                <a:blip r:embed="rId3"/>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p>
          <a:p>
            <a:pPr lvl="1"/>
            <a:r>
              <a:rPr lang="en-GB" dirty="0"/>
              <a:t>Second level</a:t>
            </a:r>
          </a:p>
          <a:p>
            <a:pPr lvl="2"/>
            <a:r>
              <a:rPr lang="en-GB" dirty="0"/>
              <a:t>Third level</a:t>
            </a:r>
          </a:p>
        </p:txBody>
      </p:sp>
    </p:spTree>
    <p:extLst>
      <p:ext uri="{BB962C8B-B14F-4D97-AF65-F5344CB8AC3E}">
        <p14:creationId xmlns:p14="http://schemas.microsoft.com/office/powerpoint/2010/main" val="1282045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bsection peach">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678"/>
            <a:ext cx="9144000" cy="5140822"/>
          </a:xfrm>
          <a:prstGeom prst="rect">
            <a:avLst/>
          </a:prstGeom>
          <a:solidFill>
            <a:schemeClr val="accent1"/>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6858000" cy="3842017"/>
          </a:xfrm>
        </p:spPr>
        <p:txBody>
          <a:bodyPr anchor="ctr"/>
          <a:lstStyle>
            <a:lvl1pPr algn="l">
              <a:defRPr sz="3800" spc="-100" baseline="0">
                <a:solidFill>
                  <a:schemeClr val="tx2"/>
                </a:solidFill>
              </a:defRPr>
            </a:lvl1pPr>
          </a:lstStyle>
          <a:p>
            <a:r>
              <a:rPr lang="en-GB" dirty="0"/>
              <a:t>Click to add title</a:t>
            </a:r>
            <a:endParaRPr lang="en-US" dirty="0"/>
          </a:p>
        </p:txBody>
      </p:sp>
    </p:spTree>
    <p:extLst>
      <p:ext uri="{BB962C8B-B14F-4D97-AF65-F5344CB8AC3E}">
        <p14:creationId xmlns:p14="http://schemas.microsoft.com/office/powerpoint/2010/main" val="8247288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ubsection sk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A89E56-709D-3141-92AC-7F31DC45F6BF}"/>
              </a:ext>
            </a:extLst>
          </p:cNvPr>
          <p:cNvSpPr/>
          <p:nvPr userDrawn="1"/>
        </p:nvSpPr>
        <p:spPr>
          <a:xfrm>
            <a:off x="0" y="0"/>
            <a:ext cx="3284561"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V="1">
            <a:off x="2664000" y="0"/>
            <a:ext cx="6480000" cy="5143500"/>
          </a:xfrm>
          <a:prstGeom prst="rect">
            <a:avLst/>
          </a:prstGeom>
          <a:solidFill>
            <a:schemeClr val="accent2"/>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6858000" cy="3842017"/>
          </a:xfrm>
        </p:spPr>
        <p:txBody>
          <a:bodyPr anchor="ctr"/>
          <a:lstStyle>
            <a:lvl1pPr algn="l">
              <a:defRPr sz="3800" spc="-100" baseline="0">
                <a:solidFill>
                  <a:schemeClr val="tx2"/>
                </a:solidFill>
              </a:defRPr>
            </a:lvl1pPr>
          </a:lstStyle>
          <a:p>
            <a:r>
              <a:rPr lang="en-GB" dirty="0"/>
              <a:t>Click to add title</a:t>
            </a:r>
            <a:endParaRPr lang="en-US" dirty="0"/>
          </a:p>
        </p:txBody>
      </p:sp>
    </p:spTree>
    <p:extLst>
      <p:ext uri="{BB962C8B-B14F-4D97-AF65-F5344CB8AC3E}">
        <p14:creationId xmlns:p14="http://schemas.microsoft.com/office/powerpoint/2010/main" val="1831293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ubsection gre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608" y="2678"/>
            <a:ext cx="9130784" cy="5140822"/>
          </a:xfrm>
          <a:prstGeom prst="rect">
            <a:avLst/>
          </a:prstGeom>
          <a:solidFill>
            <a:schemeClr val="accent3"/>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6858000" cy="3842017"/>
          </a:xfrm>
        </p:spPr>
        <p:txBody>
          <a:bodyPr anchor="ctr"/>
          <a:lstStyle>
            <a:lvl1pPr algn="l">
              <a:defRPr sz="3800" spc="-100" baseline="0">
                <a:solidFill>
                  <a:schemeClr val="tx2"/>
                </a:solidFill>
              </a:defRPr>
            </a:lvl1pPr>
          </a:lstStyle>
          <a:p>
            <a:r>
              <a:rPr lang="en-GB" dirty="0"/>
              <a:t>Click to add title</a:t>
            </a:r>
            <a:endParaRPr lang="en-US" dirty="0"/>
          </a:p>
        </p:txBody>
      </p:sp>
    </p:spTree>
    <p:extLst>
      <p:ext uri="{BB962C8B-B14F-4D97-AF65-F5344CB8AC3E}">
        <p14:creationId xmlns:p14="http://schemas.microsoft.com/office/powerpoint/2010/main" val="415566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lding slide - Blue - Change logo">
    <p:spTree>
      <p:nvGrpSpPr>
        <p:cNvPr id="1" name=""/>
        <p:cNvGrpSpPr/>
        <p:nvPr/>
      </p:nvGrpSpPr>
      <p:grpSpPr>
        <a:xfrm>
          <a:off x="0" y="0"/>
          <a:ext cx="0" cy="0"/>
          <a:chOff x="0" y="0"/>
          <a:chExt cx="0" cy="0"/>
        </a:xfrm>
      </p:grpSpPr>
      <p:pic>
        <p:nvPicPr>
          <p:cNvPr id="8" name="Picture 7" descr="A picture containing loop knot, connector&#10;&#10;Description automatically generated">
            <a:extLst>
              <a:ext uri="{FF2B5EF4-FFF2-40B4-BE49-F238E27FC236}">
                <a16:creationId xmlns:a16="http://schemas.microsoft.com/office/drawing/2014/main" id="{10C0E4A6-9EFF-D74A-96B2-F7FCB61202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Picture Placeholder 2">
            <a:extLst>
              <a:ext uri="{FF2B5EF4-FFF2-40B4-BE49-F238E27FC236}">
                <a16:creationId xmlns:a16="http://schemas.microsoft.com/office/drawing/2014/main" id="{EE7A775E-C3AC-2F41-BEA0-B04C1A8E6725}"/>
              </a:ext>
            </a:extLst>
          </p:cNvPr>
          <p:cNvSpPr>
            <a:spLocks noGrp="1"/>
          </p:cNvSpPr>
          <p:nvPr>
            <p:ph type="pic" sz="quarter" idx="10" hasCustomPrompt="1"/>
          </p:nvPr>
        </p:nvSpPr>
        <p:spPr>
          <a:xfrm>
            <a:off x="2767012" y="1567543"/>
            <a:ext cx="3695259" cy="1667435"/>
          </a:xfrm>
        </p:spPr>
        <p:txBody>
          <a:bodyPr/>
          <a:lstStyle>
            <a:lvl1pPr algn="ctr">
              <a:buFont typeface="Arial" panose="020B0604020202020204" pitchFamily="34" charset="0"/>
              <a:buNone/>
              <a:defRPr>
                <a:solidFill>
                  <a:schemeClr val="bg1"/>
                </a:solidFill>
              </a:defRPr>
            </a:lvl1pPr>
          </a:lstStyle>
          <a:p>
            <a:r>
              <a:rPr lang="en-US" dirty="0"/>
              <a:t>Click to insert your logo</a:t>
            </a:r>
          </a:p>
        </p:txBody>
      </p:sp>
    </p:spTree>
    <p:extLst>
      <p:ext uri="{BB962C8B-B14F-4D97-AF65-F5344CB8AC3E}">
        <p14:creationId xmlns:p14="http://schemas.microsoft.com/office/powerpoint/2010/main" val="4851267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ubsection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E3E8CE-85C9-4641-AACE-EF1C358BD5A4}"/>
              </a:ext>
            </a:extLst>
          </p:cNvPr>
          <p:cNvSpPr/>
          <p:nvPr userDrawn="1"/>
        </p:nvSpPr>
        <p:spPr>
          <a:xfrm>
            <a:off x="0" y="0"/>
            <a:ext cx="3911174"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V="1">
            <a:off x="1584000" y="0"/>
            <a:ext cx="7560000" cy="5143500"/>
          </a:xfrm>
          <a:prstGeom prst="rect">
            <a:avLst/>
          </a:prstGeom>
          <a:solidFill>
            <a:schemeClr val="accent4"/>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4576596" cy="3842017"/>
          </a:xfrm>
        </p:spPr>
        <p:txBody>
          <a:bodyPr anchor="ctr"/>
          <a:lstStyle>
            <a:lvl1pPr algn="l">
              <a:defRPr sz="3800" spc="-100" baseline="0">
                <a:solidFill>
                  <a:schemeClr val="bg1"/>
                </a:solidFill>
              </a:defRPr>
            </a:lvl1pPr>
          </a:lstStyle>
          <a:p>
            <a:r>
              <a:rPr lang="en-GB" dirty="0"/>
              <a:t>Click to add title</a:t>
            </a:r>
            <a:endParaRPr lang="en-US" dirty="0"/>
          </a:p>
        </p:txBody>
      </p:sp>
    </p:spTree>
    <p:extLst>
      <p:ext uri="{BB962C8B-B14F-4D97-AF65-F5344CB8AC3E}">
        <p14:creationId xmlns:p14="http://schemas.microsoft.com/office/powerpoint/2010/main" val="1652184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bsection pi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A89E56-709D-3141-92AC-7F31DC45F6BF}"/>
              </a:ext>
            </a:extLst>
          </p:cNvPr>
          <p:cNvSpPr/>
          <p:nvPr userDrawn="1"/>
        </p:nvSpPr>
        <p:spPr>
          <a:xfrm>
            <a:off x="0" y="0"/>
            <a:ext cx="914400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V="1">
            <a:off x="2664000" y="0"/>
            <a:ext cx="6480000" cy="4320000"/>
          </a:xfrm>
          <a:prstGeom prst="rect">
            <a:avLst/>
          </a:prstGeom>
          <a:no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6858000" cy="3842017"/>
          </a:xfrm>
        </p:spPr>
        <p:txBody>
          <a:bodyPr anchor="ctr"/>
          <a:lstStyle>
            <a:lvl1pPr algn="l">
              <a:defRPr sz="3800" spc="-100" baseline="0">
                <a:solidFill>
                  <a:schemeClr val="bg1"/>
                </a:solidFill>
              </a:defRPr>
            </a:lvl1pPr>
          </a:lstStyle>
          <a:p>
            <a:r>
              <a:rPr lang="en-GB" dirty="0"/>
              <a:t>Click to add title</a:t>
            </a:r>
            <a:endParaRPr lang="en-US" dirty="0"/>
          </a:p>
        </p:txBody>
      </p:sp>
    </p:spTree>
    <p:extLst>
      <p:ext uri="{BB962C8B-B14F-4D97-AF65-F5344CB8AC3E}">
        <p14:creationId xmlns:p14="http://schemas.microsoft.com/office/powerpoint/2010/main" val="2471977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ighlight peach">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678"/>
            <a:ext cx="9139770" cy="5140822"/>
          </a:xfrm>
          <a:prstGeom prst="rect">
            <a:avLst/>
          </a:prstGeom>
          <a:solidFill>
            <a:schemeClr val="accent1"/>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3" y="614722"/>
            <a:ext cx="8132105" cy="3842017"/>
          </a:xfrm>
        </p:spPr>
        <p:txBody>
          <a:bodyPr anchor="ctr"/>
          <a:lstStyle>
            <a:lvl1pPr algn="ctr">
              <a:defRPr sz="3800" spc="-100" baseline="0">
                <a:solidFill>
                  <a:schemeClr val="tx2"/>
                </a:solidFill>
              </a:defRPr>
            </a:lvl1pPr>
          </a:lstStyle>
          <a:p>
            <a:r>
              <a:rPr lang="en-GB" dirty="0"/>
              <a:t>Click to add text</a:t>
            </a:r>
            <a:endParaRPr lang="en-US" dirty="0"/>
          </a:p>
        </p:txBody>
      </p:sp>
    </p:spTree>
    <p:extLst>
      <p:ext uri="{BB962C8B-B14F-4D97-AF65-F5344CB8AC3E}">
        <p14:creationId xmlns:p14="http://schemas.microsoft.com/office/powerpoint/2010/main" val="15073037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ighlight sky">
    <p:spTree>
      <p:nvGrpSpPr>
        <p:cNvPr id="1" name=""/>
        <p:cNvGrpSpPr/>
        <p:nvPr/>
      </p:nvGrpSpPr>
      <p:grpSpPr>
        <a:xfrm>
          <a:off x="0" y="0"/>
          <a:ext cx="0" cy="0"/>
          <a:chOff x="0" y="0"/>
          <a:chExt cx="0" cy="0"/>
        </a:xfrm>
      </p:grpSpPr>
      <p:pic>
        <p:nvPicPr>
          <p:cNvPr id="4" name="Picture 3" descr="A picture containing loop knot, connector&#10;&#10;Description automatically generated">
            <a:extLst>
              <a:ext uri="{FF2B5EF4-FFF2-40B4-BE49-F238E27FC236}">
                <a16:creationId xmlns:a16="http://schemas.microsoft.com/office/drawing/2014/main" id="{5288277C-9E3B-F74B-A914-4F00037A9F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flipV="1">
            <a:off x="0" y="0"/>
            <a:ext cx="9134475" cy="5143500"/>
          </a:xfrm>
          <a:prstGeom prst="rect">
            <a:avLst/>
          </a:prstGeom>
          <a:solidFill>
            <a:schemeClr val="accent2"/>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363980" y="614722"/>
            <a:ext cx="6362700" cy="3842017"/>
          </a:xfrm>
        </p:spPr>
        <p:txBody>
          <a:bodyPr anchor="ctr"/>
          <a:lstStyle>
            <a:lvl1pPr algn="ctr">
              <a:defRPr sz="3800" spc="-100" baseline="0">
                <a:solidFill>
                  <a:schemeClr val="tx2"/>
                </a:solidFill>
              </a:defRPr>
            </a:lvl1pPr>
          </a:lstStyle>
          <a:p>
            <a:r>
              <a:rPr lang="en-GB" dirty="0"/>
              <a:t>Click to add text</a:t>
            </a:r>
            <a:endParaRPr lang="en-US" dirty="0"/>
          </a:p>
        </p:txBody>
      </p:sp>
    </p:spTree>
    <p:extLst>
      <p:ext uri="{BB962C8B-B14F-4D97-AF65-F5344CB8AC3E}">
        <p14:creationId xmlns:p14="http://schemas.microsoft.com/office/powerpoint/2010/main" val="2901225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ighlight gre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C8E953-2B0E-5F4D-B4A9-DBAA942228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a:off x="6608" y="4016"/>
            <a:ext cx="9130784" cy="5138145"/>
          </a:xfrm>
          <a:prstGeom prst="rect">
            <a:avLst/>
          </a:prstGeom>
          <a:solidFill>
            <a:schemeClr val="accent3"/>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8166526" cy="3842017"/>
          </a:xfrm>
        </p:spPr>
        <p:txBody>
          <a:bodyPr anchor="ctr"/>
          <a:lstStyle>
            <a:lvl1pPr algn="ctr">
              <a:defRPr sz="3800" spc="-100" baseline="0">
                <a:solidFill>
                  <a:schemeClr val="tx2"/>
                </a:solidFill>
              </a:defRPr>
            </a:lvl1pPr>
          </a:lstStyle>
          <a:p>
            <a:r>
              <a:rPr lang="en-GB" dirty="0"/>
              <a:t>Click to add title</a:t>
            </a:r>
            <a:endParaRPr lang="en-US" dirty="0"/>
          </a:p>
        </p:txBody>
      </p:sp>
    </p:spTree>
    <p:extLst>
      <p:ext uri="{BB962C8B-B14F-4D97-AF65-F5344CB8AC3E}">
        <p14:creationId xmlns:p14="http://schemas.microsoft.com/office/powerpoint/2010/main" val="15564353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ighlight purple">
    <p:spTree>
      <p:nvGrpSpPr>
        <p:cNvPr id="1" name=""/>
        <p:cNvGrpSpPr/>
        <p:nvPr/>
      </p:nvGrpSpPr>
      <p:grpSpPr>
        <a:xfrm>
          <a:off x="0" y="0"/>
          <a:ext cx="0" cy="0"/>
          <a:chOff x="0" y="0"/>
          <a:chExt cx="0" cy="0"/>
        </a:xfrm>
      </p:grpSpPr>
      <p:pic>
        <p:nvPicPr>
          <p:cNvPr id="4" name="Picture 3" descr="A picture containing loop knot, connector&#10;&#10;Description automatically generated">
            <a:extLst>
              <a:ext uri="{FF2B5EF4-FFF2-40B4-BE49-F238E27FC236}">
                <a16:creationId xmlns:a16="http://schemas.microsoft.com/office/drawing/2014/main" id="{AE61622E-2D1E-E046-836F-AC9F113BC8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34475" cy="5143500"/>
          </a:xfrm>
          <a:prstGeom prst="rect">
            <a:avLst/>
          </a:prstGeom>
          <a:solidFill>
            <a:schemeClr val="accent4"/>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203960" y="614722"/>
            <a:ext cx="6705600" cy="3842017"/>
          </a:xfrm>
        </p:spPr>
        <p:txBody>
          <a:bodyPr anchor="ctr"/>
          <a:lstStyle>
            <a:lvl1pPr algn="ctr">
              <a:defRPr sz="3800" spc="-100" baseline="0">
                <a:solidFill>
                  <a:schemeClr val="bg1"/>
                </a:solidFill>
              </a:defRPr>
            </a:lvl1pPr>
          </a:lstStyle>
          <a:p>
            <a:r>
              <a:rPr lang="en-GB" dirty="0"/>
              <a:t>Click to add text</a:t>
            </a:r>
            <a:endParaRPr lang="en-US" dirty="0"/>
          </a:p>
        </p:txBody>
      </p:sp>
    </p:spTree>
    <p:extLst>
      <p:ext uri="{BB962C8B-B14F-4D97-AF65-F5344CB8AC3E}">
        <p14:creationId xmlns:p14="http://schemas.microsoft.com/office/powerpoint/2010/main" val="1146350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ighlight pink">
    <p:spTree>
      <p:nvGrpSpPr>
        <p:cNvPr id="1" name=""/>
        <p:cNvGrpSpPr/>
        <p:nvPr/>
      </p:nvGrpSpPr>
      <p:grpSpPr>
        <a:xfrm>
          <a:off x="0" y="0"/>
          <a:ext cx="0" cy="0"/>
          <a:chOff x="0" y="0"/>
          <a:chExt cx="0" cy="0"/>
        </a:xfrm>
      </p:grpSpPr>
      <p:pic>
        <p:nvPicPr>
          <p:cNvPr id="4" name="Picture 3" descr="A picture containing loop knot, connector&#10;&#10;Description automatically generated">
            <a:extLst>
              <a:ext uri="{FF2B5EF4-FFF2-40B4-BE49-F238E27FC236}">
                <a16:creationId xmlns:a16="http://schemas.microsoft.com/office/drawing/2014/main" id="{AE61622E-2D1E-E046-836F-AC9F113BC8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0" y="0"/>
            <a:ext cx="9134475" cy="5143500"/>
          </a:xfrm>
          <a:prstGeom prst="rect">
            <a:avLst/>
          </a:prstGeom>
          <a:solidFill>
            <a:schemeClr val="accent5"/>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203960" y="614722"/>
            <a:ext cx="6705600" cy="3842017"/>
          </a:xfrm>
        </p:spPr>
        <p:txBody>
          <a:bodyPr anchor="ctr"/>
          <a:lstStyle>
            <a:lvl1pPr algn="ctr">
              <a:defRPr sz="3800" spc="-100" baseline="0">
                <a:solidFill>
                  <a:schemeClr val="bg1"/>
                </a:solidFill>
              </a:defRPr>
            </a:lvl1pPr>
          </a:lstStyle>
          <a:p>
            <a:r>
              <a:rPr lang="en-GB" dirty="0"/>
              <a:t>Click to add text</a:t>
            </a:r>
            <a:endParaRPr lang="en-US" dirty="0"/>
          </a:p>
        </p:txBody>
      </p:sp>
    </p:spTree>
    <p:extLst>
      <p:ext uri="{BB962C8B-B14F-4D97-AF65-F5344CB8AC3E}">
        <p14:creationId xmlns:p14="http://schemas.microsoft.com/office/powerpoint/2010/main" val="34401729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peach">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1D32A-C008-8340-9693-8B3B368C460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50" y="0"/>
            <a:ext cx="9140299" cy="5143499"/>
          </a:xfrm>
          <a:prstGeom prst="rect">
            <a:avLst/>
          </a:prstGeom>
          <a:solidFill>
            <a:schemeClr val="accent1"/>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836420" y="614722"/>
            <a:ext cx="5356860" cy="3842017"/>
          </a:xfrm>
        </p:spPr>
        <p:txBody>
          <a:bodyPr anchor="ctr"/>
          <a:lstStyle>
            <a:lvl1pPr algn="ctr">
              <a:defRPr sz="3800" spc="-100" baseline="0">
                <a:solidFill>
                  <a:schemeClr val="tx2"/>
                </a:solidFill>
              </a:defRPr>
            </a:lvl1pPr>
          </a:lstStyle>
          <a:p>
            <a:r>
              <a:rPr lang="en-GB" dirty="0"/>
              <a:t>Click to add quote</a:t>
            </a:r>
            <a:endParaRPr lang="en-US" dirty="0"/>
          </a:p>
        </p:txBody>
      </p:sp>
    </p:spTree>
    <p:extLst>
      <p:ext uri="{BB962C8B-B14F-4D97-AF65-F5344CB8AC3E}">
        <p14:creationId xmlns:p14="http://schemas.microsoft.com/office/powerpoint/2010/main" val="24076694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k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1D32A-C008-8340-9693-8B3B368C460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50" y="0"/>
            <a:ext cx="9140299" cy="5143499"/>
          </a:xfrm>
          <a:prstGeom prst="rect">
            <a:avLst/>
          </a:prstGeom>
          <a:solidFill>
            <a:schemeClr val="accent2"/>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836420" y="614722"/>
            <a:ext cx="5356860" cy="3842017"/>
          </a:xfrm>
        </p:spPr>
        <p:txBody>
          <a:bodyPr anchor="ctr"/>
          <a:lstStyle>
            <a:lvl1pPr algn="ctr">
              <a:defRPr sz="3800" spc="-100" baseline="0">
                <a:solidFill>
                  <a:schemeClr val="tx2"/>
                </a:solidFill>
              </a:defRPr>
            </a:lvl1pPr>
          </a:lstStyle>
          <a:p>
            <a:r>
              <a:rPr lang="en-GB" dirty="0"/>
              <a:t>Click to add quote</a:t>
            </a:r>
            <a:endParaRPr lang="en-US" dirty="0"/>
          </a:p>
        </p:txBody>
      </p:sp>
    </p:spTree>
    <p:extLst>
      <p:ext uri="{BB962C8B-B14F-4D97-AF65-F5344CB8AC3E}">
        <p14:creationId xmlns:p14="http://schemas.microsoft.com/office/powerpoint/2010/main" val="18936486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gree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1D32A-C008-8340-9693-8B3B368C460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50" y="0"/>
            <a:ext cx="9140299" cy="5143499"/>
          </a:xfrm>
          <a:prstGeom prst="rect">
            <a:avLst/>
          </a:prstGeom>
          <a:solidFill>
            <a:schemeClr val="accent3"/>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836420" y="614722"/>
            <a:ext cx="5356860" cy="3842017"/>
          </a:xfrm>
        </p:spPr>
        <p:txBody>
          <a:bodyPr anchor="ctr"/>
          <a:lstStyle>
            <a:lvl1pPr algn="ctr">
              <a:defRPr sz="3800" spc="-100" baseline="0">
                <a:solidFill>
                  <a:schemeClr val="tx2"/>
                </a:solidFill>
              </a:defRPr>
            </a:lvl1pPr>
          </a:lstStyle>
          <a:p>
            <a:r>
              <a:rPr lang="en-GB" dirty="0"/>
              <a:t>Click to add quote</a:t>
            </a:r>
            <a:endParaRPr lang="en-US" dirty="0"/>
          </a:p>
        </p:txBody>
      </p:sp>
    </p:spTree>
    <p:extLst>
      <p:ext uri="{BB962C8B-B14F-4D97-AF65-F5344CB8AC3E}">
        <p14:creationId xmlns:p14="http://schemas.microsoft.com/office/powerpoint/2010/main" val="225612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lding slide -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C0E4A6-9EFF-D74A-96B2-F7FCB61202E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339"/>
            <a:ext cx="9144000" cy="5140822"/>
          </a:xfrm>
          <a:prstGeom prst="rect">
            <a:avLst/>
          </a:prstGeom>
        </p:spPr>
      </p:pic>
      <p:pic>
        <p:nvPicPr>
          <p:cNvPr id="5" name="Graphic 4">
            <a:extLst>
              <a:ext uri="{FF2B5EF4-FFF2-40B4-BE49-F238E27FC236}">
                <a16:creationId xmlns:a16="http://schemas.microsoft.com/office/drawing/2014/main" id="{4E68AE3E-0392-E541-8825-BE72AD3AF61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2852697" y="1596474"/>
            <a:ext cx="3438604" cy="1482157"/>
          </a:xfrm>
          <a:prstGeom prst="rect">
            <a:avLst/>
          </a:prstGeom>
        </p:spPr>
      </p:pic>
    </p:spTree>
    <p:extLst>
      <p:ext uri="{BB962C8B-B14F-4D97-AF65-F5344CB8AC3E}">
        <p14:creationId xmlns:p14="http://schemas.microsoft.com/office/powerpoint/2010/main" val="1706385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urp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1D32A-C008-8340-9693-8B3B368C460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50" y="0"/>
            <a:ext cx="9140299" cy="5143499"/>
          </a:xfrm>
          <a:prstGeom prst="rect">
            <a:avLst/>
          </a:prstGeom>
          <a:solidFill>
            <a:schemeClr val="accent4"/>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836420" y="614722"/>
            <a:ext cx="5356860" cy="3842017"/>
          </a:xfrm>
        </p:spPr>
        <p:txBody>
          <a:bodyPr anchor="ctr"/>
          <a:lstStyle>
            <a:lvl1pPr algn="ctr">
              <a:defRPr sz="3800" spc="-100" baseline="0">
                <a:solidFill>
                  <a:schemeClr val="bg1"/>
                </a:solidFill>
              </a:defRPr>
            </a:lvl1pPr>
          </a:lstStyle>
          <a:p>
            <a:r>
              <a:rPr lang="en-GB" dirty="0"/>
              <a:t>Click to add quote</a:t>
            </a:r>
            <a:endParaRPr lang="en-US" dirty="0"/>
          </a:p>
        </p:txBody>
      </p:sp>
    </p:spTree>
    <p:extLst>
      <p:ext uri="{BB962C8B-B14F-4D97-AF65-F5344CB8AC3E}">
        <p14:creationId xmlns:p14="http://schemas.microsoft.com/office/powerpoint/2010/main" val="2543986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i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1D32A-C008-8340-9693-8B3B368C460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850" y="0"/>
            <a:ext cx="9140299" cy="5143499"/>
          </a:xfrm>
          <a:prstGeom prst="rect">
            <a:avLst/>
          </a:prstGeom>
          <a:solidFill>
            <a:schemeClr val="accent5"/>
          </a:solidFill>
        </p:spPr>
      </p:pic>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836420" y="614722"/>
            <a:ext cx="5356860" cy="3842017"/>
          </a:xfrm>
        </p:spPr>
        <p:txBody>
          <a:bodyPr anchor="ctr"/>
          <a:lstStyle>
            <a:lvl1pPr algn="ctr">
              <a:defRPr sz="3800" spc="-100" baseline="0">
                <a:solidFill>
                  <a:schemeClr val="bg1"/>
                </a:solidFill>
              </a:defRPr>
            </a:lvl1pPr>
          </a:lstStyle>
          <a:p>
            <a:r>
              <a:rPr lang="en-GB" dirty="0"/>
              <a:t>Click to add quote</a:t>
            </a:r>
            <a:endParaRPr lang="en-US" dirty="0"/>
          </a:p>
        </p:txBody>
      </p:sp>
    </p:spTree>
    <p:extLst>
      <p:ext uri="{BB962C8B-B14F-4D97-AF65-F5344CB8AC3E}">
        <p14:creationId xmlns:p14="http://schemas.microsoft.com/office/powerpoint/2010/main" val="238380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highlight pink">
    <p:bg>
      <p:bgPr>
        <a:solidFill>
          <a:schemeClr val="tx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203960" y="614722"/>
            <a:ext cx="6705600" cy="3842017"/>
          </a:xfrm>
        </p:spPr>
        <p:txBody>
          <a:bodyPr anchor="ctr"/>
          <a:lstStyle>
            <a:lvl1pPr algn="ctr">
              <a:defRPr sz="3800" spc="-100" baseline="0">
                <a:solidFill>
                  <a:schemeClr val="bg1"/>
                </a:solidFill>
              </a:defRPr>
            </a:lvl1pPr>
          </a:lstStyle>
          <a:p>
            <a:r>
              <a:rPr lang="en-GB" dirty="0"/>
              <a:t>Click to add text</a:t>
            </a:r>
            <a:endParaRPr lang="en-US" dirty="0"/>
          </a:p>
        </p:txBody>
      </p:sp>
    </p:spTree>
    <p:extLst>
      <p:ext uri="{BB962C8B-B14F-4D97-AF65-F5344CB8AC3E}">
        <p14:creationId xmlns:p14="http://schemas.microsoft.com/office/powerpoint/2010/main" val="22767691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ighlight peach">
    <p:bg>
      <p:bgPr>
        <a:solidFill>
          <a:schemeClr val="accent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3" y="614722"/>
            <a:ext cx="8132105" cy="3842017"/>
          </a:xfrm>
        </p:spPr>
        <p:txBody>
          <a:bodyPr anchor="ctr"/>
          <a:lstStyle>
            <a:lvl1pPr algn="ctr">
              <a:defRPr sz="3800" spc="-100" baseline="0">
                <a:solidFill>
                  <a:schemeClr val="tx2"/>
                </a:solidFill>
              </a:defRPr>
            </a:lvl1pPr>
          </a:lstStyle>
          <a:p>
            <a:r>
              <a:rPr lang="en-GB" dirty="0"/>
              <a:t>Click to add text</a:t>
            </a:r>
            <a:endParaRPr lang="en-US" dirty="0"/>
          </a:p>
        </p:txBody>
      </p:sp>
    </p:spTree>
    <p:extLst>
      <p:ext uri="{BB962C8B-B14F-4D97-AF65-F5344CB8AC3E}">
        <p14:creationId xmlns:p14="http://schemas.microsoft.com/office/powerpoint/2010/main" val="616765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ighlight green">
    <p:bg>
      <p:bgPr>
        <a:solidFill>
          <a:schemeClr val="accent3"/>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482174" y="614722"/>
            <a:ext cx="8166526" cy="3842017"/>
          </a:xfrm>
        </p:spPr>
        <p:txBody>
          <a:bodyPr anchor="ctr"/>
          <a:lstStyle>
            <a:lvl1pPr algn="ctr">
              <a:defRPr sz="3800" spc="-100" baseline="0">
                <a:solidFill>
                  <a:schemeClr val="tx2"/>
                </a:solidFill>
              </a:defRPr>
            </a:lvl1pPr>
          </a:lstStyle>
          <a:p>
            <a:r>
              <a:rPr lang="en-GB" dirty="0"/>
              <a:t>Click to add text</a:t>
            </a:r>
            <a:endParaRPr lang="en-US" dirty="0"/>
          </a:p>
        </p:txBody>
      </p:sp>
    </p:spTree>
    <p:extLst>
      <p:ext uri="{BB962C8B-B14F-4D97-AF65-F5344CB8AC3E}">
        <p14:creationId xmlns:p14="http://schemas.microsoft.com/office/powerpoint/2010/main" val="42074841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ighlight sky">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363980" y="614722"/>
            <a:ext cx="6362700" cy="3842017"/>
          </a:xfrm>
        </p:spPr>
        <p:txBody>
          <a:bodyPr anchor="ctr"/>
          <a:lstStyle>
            <a:lvl1pPr algn="ctr">
              <a:defRPr sz="3800" spc="-100" baseline="0">
                <a:solidFill>
                  <a:schemeClr val="tx2"/>
                </a:solidFill>
              </a:defRPr>
            </a:lvl1pPr>
          </a:lstStyle>
          <a:p>
            <a:r>
              <a:rPr lang="en-GB" dirty="0"/>
              <a:t>Click to add text</a:t>
            </a:r>
            <a:endParaRPr lang="en-US" dirty="0"/>
          </a:p>
        </p:txBody>
      </p:sp>
    </p:spTree>
    <p:extLst>
      <p:ext uri="{BB962C8B-B14F-4D97-AF65-F5344CB8AC3E}">
        <p14:creationId xmlns:p14="http://schemas.microsoft.com/office/powerpoint/2010/main" val="5915746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ighlight purple">
    <p:bg>
      <p:bgPr>
        <a:solidFill>
          <a:schemeClr val="accent4"/>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203960" y="614722"/>
            <a:ext cx="6705600" cy="3842017"/>
          </a:xfrm>
        </p:spPr>
        <p:txBody>
          <a:bodyPr anchor="ctr"/>
          <a:lstStyle>
            <a:lvl1pPr algn="ctr">
              <a:defRPr sz="3800" spc="-100" baseline="0">
                <a:solidFill>
                  <a:schemeClr val="bg1"/>
                </a:solidFill>
              </a:defRPr>
            </a:lvl1pPr>
          </a:lstStyle>
          <a:p>
            <a:r>
              <a:rPr lang="en-GB" dirty="0"/>
              <a:t>Click to add text</a:t>
            </a:r>
            <a:endParaRPr lang="en-US" dirty="0"/>
          </a:p>
        </p:txBody>
      </p:sp>
    </p:spTree>
    <p:extLst>
      <p:ext uri="{BB962C8B-B14F-4D97-AF65-F5344CB8AC3E}">
        <p14:creationId xmlns:p14="http://schemas.microsoft.com/office/powerpoint/2010/main" val="3388601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ighlight pink">
    <p:bg>
      <p:bgPr>
        <a:solidFill>
          <a:schemeClr val="accent5"/>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1626D1-9453-534A-AA91-8D0FD5F1FB40}"/>
              </a:ext>
            </a:extLst>
          </p:cNvPr>
          <p:cNvSpPr>
            <a:spLocks noGrp="1"/>
          </p:cNvSpPr>
          <p:nvPr>
            <p:ph type="ctrTitle" hasCustomPrompt="1"/>
          </p:nvPr>
        </p:nvSpPr>
        <p:spPr>
          <a:xfrm>
            <a:off x="1203960" y="614722"/>
            <a:ext cx="6705600" cy="3842017"/>
          </a:xfrm>
        </p:spPr>
        <p:txBody>
          <a:bodyPr anchor="ctr"/>
          <a:lstStyle>
            <a:lvl1pPr algn="ctr">
              <a:defRPr sz="3800" spc="-100" baseline="0">
                <a:solidFill>
                  <a:schemeClr val="bg1"/>
                </a:solidFill>
              </a:defRPr>
            </a:lvl1pPr>
          </a:lstStyle>
          <a:p>
            <a:r>
              <a:rPr lang="en-GB" dirty="0"/>
              <a:t>Click to add text</a:t>
            </a:r>
            <a:endParaRPr lang="en-US" dirty="0"/>
          </a:p>
        </p:txBody>
      </p:sp>
    </p:spTree>
    <p:extLst>
      <p:ext uri="{BB962C8B-B14F-4D97-AF65-F5344CB8AC3E}">
        <p14:creationId xmlns:p14="http://schemas.microsoft.com/office/powerpoint/2010/main" val="94877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squiggle - whit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623888" indent="-285750" defTabSz="1080000">
              <a:buSzPct val="100000"/>
              <a:buFontTx/>
              <a:buBlip>
                <a:blip r:embed="rId2"/>
              </a:buBlip>
              <a:tabLst>
                <a:tab pos="1079500" algn="l"/>
              </a:tabLst>
              <a:defRPr>
                <a:solidFill>
                  <a:schemeClr val="tx1"/>
                </a:solidFill>
              </a:defRPr>
            </a:lvl2pPr>
            <a:lvl3pPr marL="803275" indent="-2857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28359863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Photo, squiggle - whit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581025" indent="-285750" defTabSz="1080000">
              <a:buSzPct val="100000"/>
              <a:buFontTx/>
              <a:buBlip>
                <a:blip r:embed="rId2"/>
              </a:buBlip>
              <a:tabLst>
                <a:tab pos="1079500" algn="l"/>
              </a:tabLst>
              <a:defRPr>
                <a:solidFill>
                  <a:schemeClr val="tx1"/>
                </a:solidFill>
              </a:defRPr>
            </a:lvl2pPr>
            <a:lvl3pPr marL="762000" indent="-2857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3628455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lding slide - White - Change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C0E4A6-9EFF-D74A-96B2-F7FCB61202E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339"/>
            <a:ext cx="9144000" cy="5140822"/>
          </a:xfrm>
          <a:prstGeom prst="rect">
            <a:avLst/>
          </a:prstGeom>
        </p:spPr>
      </p:pic>
      <p:sp>
        <p:nvSpPr>
          <p:cNvPr id="4" name="Picture Placeholder 2">
            <a:extLst>
              <a:ext uri="{FF2B5EF4-FFF2-40B4-BE49-F238E27FC236}">
                <a16:creationId xmlns:a16="http://schemas.microsoft.com/office/drawing/2014/main" id="{8AED0435-D83A-1742-BBC9-8E7BAEADF61B}"/>
              </a:ext>
            </a:extLst>
          </p:cNvPr>
          <p:cNvSpPr>
            <a:spLocks noGrp="1"/>
          </p:cNvSpPr>
          <p:nvPr>
            <p:ph type="pic" sz="quarter" idx="10" hasCustomPrompt="1"/>
          </p:nvPr>
        </p:nvSpPr>
        <p:spPr>
          <a:xfrm>
            <a:off x="2767012" y="1567543"/>
            <a:ext cx="3695259" cy="1667435"/>
          </a:xfrm>
        </p:spPr>
        <p:txBody>
          <a:bodyPr/>
          <a:lstStyle>
            <a:lvl1pPr algn="ctr">
              <a:buFont typeface="Arial" panose="020B0604020202020204" pitchFamily="34" charset="0"/>
              <a:buNone/>
              <a:defRPr>
                <a:solidFill>
                  <a:schemeClr val="tx1">
                    <a:lumMod val="50000"/>
                    <a:lumOff val="50000"/>
                  </a:schemeClr>
                </a:solidFill>
              </a:defRPr>
            </a:lvl1pPr>
          </a:lstStyle>
          <a:p>
            <a:r>
              <a:rPr lang="en-US" dirty="0"/>
              <a:t>Click to insert your logo</a:t>
            </a:r>
          </a:p>
        </p:txBody>
      </p:sp>
    </p:spTree>
    <p:extLst>
      <p:ext uri="{BB962C8B-B14F-4D97-AF65-F5344CB8AC3E}">
        <p14:creationId xmlns:p14="http://schemas.microsoft.com/office/powerpoint/2010/main" val="12106548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hoto, squiggle - whit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268288" indent="-260350" defTabSz="1080000">
              <a:buSzPct val="100000"/>
              <a:buFontTx/>
              <a:buBlip>
                <a:blip r:embed="rId2"/>
              </a:buBlip>
              <a:tabLst>
                <a:tab pos="1079500" algn="l"/>
              </a:tabLst>
              <a:defRPr>
                <a:solidFill>
                  <a:schemeClr val="tx1"/>
                </a:solidFill>
              </a:defRPr>
            </a:lvl2pPr>
            <a:lvl3pPr marL="268288" indent="-2603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6" name="Picture 5">
            <a:extLst>
              <a:ext uri="{FF2B5EF4-FFF2-40B4-BE49-F238E27FC236}">
                <a16:creationId xmlns:a16="http://schemas.microsoft.com/office/drawing/2014/main" id="{E5BB89E2-9F3C-994F-9139-72B2DE7C06C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832579" y="3531704"/>
            <a:ext cx="2311420" cy="1611795"/>
          </a:xfrm>
          <a:prstGeom prst="rect">
            <a:avLst/>
          </a:prstGeom>
        </p:spPr>
      </p:pic>
    </p:spTree>
    <p:extLst>
      <p:ext uri="{BB962C8B-B14F-4D97-AF65-F5344CB8AC3E}">
        <p14:creationId xmlns:p14="http://schemas.microsoft.com/office/powerpoint/2010/main" val="17714432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8A6A1-6B82-C24C-9D10-453FDDFEB8E2}"/>
              </a:ext>
            </a:extLst>
          </p:cNvPr>
          <p:cNvSpPr/>
          <p:nvPr userDrawn="1"/>
        </p:nvSpPr>
        <p:spPr>
          <a:xfrm>
            <a:off x="-1" y="0"/>
            <a:ext cx="689667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623888" indent="-285750" defTabSz="1080000">
              <a:buSzPct val="100000"/>
              <a:buFontTx/>
              <a:buBlip>
                <a:blip r:embed="rId2"/>
              </a:buBlip>
              <a:tabLst>
                <a:tab pos="1079500" algn="l"/>
              </a:tabLst>
              <a:defRPr>
                <a:solidFill>
                  <a:schemeClr val="bg1"/>
                </a:solidFill>
              </a:defRPr>
            </a:lvl2pPr>
            <a:lvl3pPr marL="803275"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11864427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71D37F-3EC2-0A4E-9090-6FE8A21EBDBA}"/>
              </a:ext>
            </a:extLst>
          </p:cNvPr>
          <p:cNvSpPr/>
          <p:nvPr userDrawn="1"/>
        </p:nvSpPr>
        <p:spPr>
          <a:xfrm>
            <a:off x="-1" y="0"/>
            <a:ext cx="4752752"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581025" indent="-285750" defTabSz="1080000">
              <a:buSzPct val="100000"/>
              <a:buFontTx/>
              <a:buBlip>
                <a:blip r:embed="rId2"/>
              </a:buBlip>
              <a:tabLst>
                <a:tab pos="1079500" algn="l"/>
              </a:tabLst>
              <a:defRPr>
                <a:solidFill>
                  <a:schemeClr val="bg1"/>
                </a:solidFill>
              </a:defRPr>
            </a:lvl2pPr>
            <a:lvl3pPr marL="762000"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37995366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8A6A1-6B82-C24C-9D10-453FDDFEB8E2}"/>
              </a:ext>
            </a:extLst>
          </p:cNvPr>
          <p:cNvSpPr/>
          <p:nvPr userDrawn="1"/>
        </p:nvSpPr>
        <p:spPr>
          <a:xfrm>
            <a:off x="-1" y="0"/>
            <a:ext cx="689667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623888" indent="-285750" defTabSz="1080000">
              <a:buSzPct val="100000"/>
              <a:buFontTx/>
              <a:buBlip>
                <a:blip r:embed="rId2"/>
              </a:buBlip>
              <a:tabLst>
                <a:tab pos="1079500" algn="l"/>
              </a:tabLst>
              <a:defRPr>
                <a:solidFill>
                  <a:schemeClr val="tx1"/>
                </a:solidFill>
              </a:defRPr>
            </a:lvl2pPr>
            <a:lvl3pPr marL="803275" indent="-2857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25057989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5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71D37F-3EC2-0A4E-9090-6FE8A21EBDBA}"/>
              </a:ext>
            </a:extLst>
          </p:cNvPr>
          <p:cNvSpPr/>
          <p:nvPr userDrawn="1"/>
        </p:nvSpPr>
        <p:spPr>
          <a:xfrm>
            <a:off x="-1" y="0"/>
            <a:ext cx="475275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ysClr val="windowText" lastClr="000000"/>
                </a:solidFill>
              </a:defRPr>
            </a:lvl1pPr>
            <a:lvl2pPr marL="581025" indent="-285750" defTabSz="1080000">
              <a:buSzPct val="100000"/>
              <a:buFontTx/>
              <a:buBlip>
                <a:blip r:embed="rId2"/>
              </a:buBlip>
              <a:tabLst>
                <a:tab pos="1079500" algn="l"/>
              </a:tabLst>
              <a:defRPr>
                <a:solidFill>
                  <a:sysClr val="windowText" lastClr="000000"/>
                </a:solidFill>
              </a:defRPr>
            </a:lvl2pPr>
            <a:lvl3pPr marL="762000" indent="-285750" defTabSz="1080000">
              <a:buSzPct val="100000"/>
              <a:buFontTx/>
              <a:buBlip>
                <a:blip r:embed="rId2"/>
              </a:buBlip>
              <a:tabLst>
                <a:tab pos="1079500" algn="l"/>
              </a:tabLst>
              <a:defRPr>
                <a:solidFill>
                  <a:sysClr val="windowText" lastClr="000000"/>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7921759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6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8A6A1-6B82-C24C-9D10-453FDDFEB8E2}"/>
              </a:ext>
            </a:extLst>
          </p:cNvPr>
          <p:cNvSpPr/>
          <p:nvPr userDrawn="1"/>
        </p:nvSpPr>
        <p:spPr>
          <a:xfrm>
            <a:off x="-1" y="0"/>
            <a:ext cx="689667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623888" indent="-285750" defTabSz="1080000">
              <a:buSzPct val="100000"/>
              <a:buFontTx/>
              <a:buBlip>
                <a:blip r:embed="rId2"/>
              </a:buBlip>
              <a:tabLst>
                <a:tab pos="1079500" algn="l"/>
              </a:tabLst>
              <a:defRPr>
                <a:solidFill>
                  <a:schemeClr val="tx1"/>
                </a:solidFill>
              </a:defRPr>
            </a:lvl2pPr>
            <a:lvl3pPr marL="803275" indent="-2857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8268779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7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71D37F-3EC2-0A4E-9090-6FE8A21EBDBA}"/>
              </a:ext>
            </a:extLst>
          </p:cNvPr>
          <p:cNvSpPr/>
          <p:nvPr userDrawn="1"/>
        </p:nvSpPr>
        <p:spPr>
          <a:xfrm>
            <a:off x="-1" y="0"/>
            <a:ext cx="475275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ysClr val="windowText" lastClr="000000"/>
                </a:solidFill>
              </a:defRPr>
            </a:lvl1pPr>
            <a:lvl2pPr marL="581025" indent="-285750" defTabSz="1080000">
              <a:buSzPct val="100000"/>
              <a:buFontTx/>
              <a:buBlip>
                <a:blip r:embed="rId2"/>
              </a:buBlip>
              <a:tabLst>
                <a:tab pos="1079500" algn="l"/>
              </a:tabLst>
              <a:defRPr>
                <a:solidFill>
                  <a:sysClr val="windowText" lastClr="000000"/>
                </a:solidFill>
              </a:defRPr>
            </a:lvl2pPr>
            <a:lvl3pPr marL="762000" indent="-285750" defTabSz="1080000">
              <a:buSzPct val="100000"/>
              <a:buFontTx/>
              <a:buBlip>
                <a:blip r:embed="rId2"/>
              </a:buBlip>
              <a:tabLst>
                <a:tab pos="1079500" algn="l"/>
              </a:tabLst>
              <a:defRPr>
                <a:solidFill>
                  <a:sysClr val="windowText" lastClr="000000"/>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42496500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8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8A6A1-6B82-C24C-9D10-453FDDFEB8E2}"/>
              </a:ext>
            </a:extLst>
          </p:cNvPr>
          <p:cNvSpPr/>
          <p:nvPr userDrawn="1"/>
        </p:nvSpPr>
        <p:spPr>
          <a:xfrm>
            <a:off x="-1" y="0"/>
            <a:ext cx="689667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623888" indent="-285750" defTabSz="1080000">
              <a:buSzPct val="100000"/>
              <a:buFontTx/>
              <a:buBlip>
                <a:blip r:embed="rId2"/>
              </a:buBlip>
              <a:tabLst>
                <a:tab pos="1079500" algn="l"/>
              </a:tabLst>
              <a:defRPr>
                <a:solidFill>
                  <a:schemeClr val="tx1"/>
                </a:solidFill>
              </a:defRPr>
            </a:lvl2pPr>
            <a:lvl3pPr marL="803275" indent="-2857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21970915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9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71D37F-3EC2-0A4E-9090-6FE8A21EBDBA}"/>
              </a:ext>
            </a:extLst>
          </p:cNvPr>
          <p:cNvSpPr/>
          <p:nvPr userDrawn="1"/>
        </p:nvSpPr>
        <p:spPr>
          <a:xfrm>
            <a:off x="-1" y="0"/>
            <a:ext cx="4752752"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ysClr val="windowText" lastClr="000000"/>
                </a:solidFill>
              </a:defRPr>
            </a:lvl1pPr>
            <a:lvl2pPr marL="581025" indent="-285750" defTabSz="1080000">
              <a:buSzPct val="100000"/>
              <a:buFontTx/>
              <a:buBlip>
                <a:blip r:embed="rId2"/>
              </a:buBlip>
              <a:tabLst>
                <a:tab pos="1079500" algn="l"/>
              </a:tabLst>
              <a:defRPr>
                <a:solidFill>
                  <a:sysClr val="windowText" lastClr="000000"/>
                </a:solidFill>
              </a:defRPr>
            </a:lvl2pPr>
            <a:lvl3pPr marL="762000" indent="-285750" defTabSz="1080000">
              <a:buSzPct val="100000"/>
              <a:buFontTx/>
              <a:buBlip>
                <a:blip r:embed="rId2"/>
              </a:buBlip>
              <a:tabLst>
                <a:tab pos="1079500" algn="l"/>
              </a:tabLst>
              <a:defRPr>
                <a:solidFill>
                  <a:sysClr val="windowText" lastClr="000000"/>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38039141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2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8A6A1-6B82-C24C-9D10-453FDDFEB8E2}"/>
              </a:ext>
            </a:extLst>
          </p:cNvPr>
          <p:cNvSpPr/>
          <p:nvPr userDrawn="1"/>
        </p:nvSpPr>
        <p:spPr>
          <a:xfrm>
            <a:off x="-1" y="0"/>
            <a:ext cx="689667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623888" indent="-285750" defTabSz="1080000">
              <a:buSzPct val="100000"/>
              <a:buFontTx/>
              <a:buBlip>
                <a:blip r:embed="rId2"/>
              </a:buBlip>
              <a:tabLst>
                <a:tab pos="1079500" algn="l"/>
              </a:tabLst>
              <a:defRPr>
                <a:solidFill>
                  <a:schemeClr val="bg1"/>
                </a:solidFill>
              </a:defRPr>
            </a:lvl2pPr>
            <a:lvl3pPr marL="803275"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3222003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blue">
    <p:spTree>
      <p:nvGrpSpPr>
        <p:cNvPr id="1" name=""/>
        <p:cNvGrpSpPr/>
        <p:nvPr/>
      </p:nvGrpSpPr>
      <p:grpSpPr>
        <a:xfrm>
          <a:off x="0" y="0"/>
          <a:ext cx="0" cy="0"/>
          <a:chOff x="0" y="0"/>
          <a:chExt cx="0" cy="0"/>
        </a:xfrm>
      </p:grpSpPr>
      <p:pic>
        <p:nvPicPr>
          <p:cNvPr id="10" name="Picture 9" descr="A close - up of a rope&#10;&#10;Description automatically generated with low confidence">
            <a:extLst>
              <a:ext uri="{FF2B5EF4-FFF2-40B4-BE49-F238E27FC236}">
                <a16:creationId xmlns:a16="http://schemas.microsoft.com/office/drawing/2014/main" id="{4AE373A4-858B-EE49-A9E2-E514FD1432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39"/>
            <a:ext cx="9197788" cy="5140822"/>
          </a:xfrm>
          <a:prstGeom prst="rect">
            <a:avLst/>
          </a:prstGeom>
        </p:spPr>
      </p:pic>
      <p:sp>
        <p:nvSpPr>
          <p:cNvPr id="2" name="Title 1"/>
          <p:cNvSpPr>
            <a:spLocks noGrp="1"/>
          </p:cNvSpPr>
          <p:nvPr>
            <p:ph type="ctrTitle" hasCustomPrompt="1"/>
          </p:nvPr>
        </p:nvSpPr>
        <p:spPr>
          <a:xfrm>
            <a:off x="482174" y="1200150"/>
            <a:ext cx="6858000" cy="1432322"/>
          </a:xfrm>
        </p:spPr>
        <p:txBody>
          <a:bodyPr anchor="b"/>
          <a:lstStyle>
            <a:lvl1pPr algn="l">
              <a:defRPr sz="3800" spc="-100" baseline="0">
                <a:solidFill>
                  <a:schemeClr val="bg1"/>
                </a:solidFill>
              </a:defRPr>
            </a:lvl1pPr>
          </a:lstStyle>
          <a:p>
            <a:r>
              <a:rPr lang="en-GB" dirty="0"/>
              <a:t>Click to add title</a:t>
            </a:r>
            <a:endParaRPr lang="en-US" dirty="0"/>
          </a:p>
        </p:txBody>
      </p:sp>
      <p:sp>
        <p:nvSpPr>
          <p:cNvPr id="3" name="Subtitle 2"/>
          <p:cNvSpPr>
            <a:spLocks noGrp="1"/>
          </p:cNvSpPr>
          <p:nvPr>
            <p:ph type="subTitle" idx="1" hasCustomPrompt="1"/>
          </p:nvPr>
        </p:nvSpPr>
        <p:spPr>
          <a:xfrm>
            <a:off x="482174" y="2708650"/>
            <a:ext cx="6858000" cy="510960"/>
          </a:xfrm>
        </p:spPr>
        <p:txBody>
          <a:bodyPr>
            <a:noAutofit/>
          </a:bodyPr>
          <a:lstStyle>
            <a:lvl1pPr marL="0" indent="0" algn="l">
              <a:buNone/>
              <a:defRPr sz="2800" spc="-2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 or delete box</a:t>
            </a:r>
            <a:endParaRPr lang="en-US" dirty="0"/>
          </a:p>
        </p:txBody>
      </p:sp>
      <p:pic>
        <p:nvPicPr>
          <p:cNvPr id="11" name="Graphic 10">
            <a:extLst>
              <a:ext uri="{FF2B5EF4-FFF2-40B4-BE49-F238E27FC236}">
                <a16:creationId xmlns:a16="http://schemas.microsoft.com/office/drawing/2014/main" id="{224B4FDC-3E58-F24C-AE25-D3C2D600BCC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4651" y="303403"/>
            <a:ext cx="1903720" cy="820569"/>
          </a:xfrm>
          <a:prstGeom prst="rect">
            <a:avLst/>
          </a:prstGeom>
        </p:spPr>
      </p:pic>
    </p:spTree>
    <p:extLst>
      <p:ext uri="{BB962C8B-B14F-4D97-AF65-F5344CB8AC3E}">
        <p14:creationId xmlns:p14="http://schemas.microsoft.com/office/powerpoint/2010/main" val="25344460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3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71D37F-3EC2-0A4E-9090-6FE8A21EBDBA}"/>
              </a:ext>
            </a:extLst>
          </p:cNvPr>
          <p:cNvSpPr/>
          <p:nvPr userDrawn="1"/>
        </p:nvSpPr>
        <p:spPr>
          <a:xfrm>
            <a:off x="-1" y="0"/>
            <a:ext cx="4752752"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581025" indent="-285750" defTabSz="1080000">
              <a:buSzPct val="100000"/>
              <a:buFontTx/>
              <a:buBlip>
                <a:blip r:embed="rId2"/>
              </a:buBlip>
              <a:tabLst>
                <a:tab pos="1079500" algn="l"/>
              </a:tabLst>
              <a:defRPr>
                <a:solidFill>
                  <a:schemeClr val="bg1"/>
                </a:solidFill>
              </a:defRPr>
            </a:lvl2pPr>
            <a:lvl3pPr marL="762000"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16213942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0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8A6A1-6B82-C24C-9D10-453FDDFEB8E2}"/>
              </a:ext>
            </a:extLst>
          </p:cNvPr>
          <p:cNvSpPr/>
          <p:nvPr userDrawn="1"/>
        </p:nvSpPr>
        <p:spPr>
          <a:xfrm>
            <a:off x="-1" y="0"/>
            <a:ext cx="689667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623888" indent="-285750" defTabSz="1080000">
              <a:buSzPct val="100000"/>
              <a:buFontTx/>
              <a:buBlip>
                <a:blip r:embed="rId2"/>
              </a:buBlip>
              <a:tabLst>
                <a:tab pos="1079500" algn="l"/>
              </a:tabLst>
              <a:defRPr>
                <a:solidFill>
                  <a:schemeClr val="bg1"/>
                </a:solidFill>
              </a:defRPr>
            </a:lvl2pPr>
            <a:lvl3pPr marL="803275"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2612828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1_Photo, squiggle - white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71D37F-3EC2-0A4E-9090-6FE8A21EBDBA}"/>
              </a:ext>
            </a:extLst>
          </p:cNvPr>
          <p:cNvSpPr/>
          <p:nvPr userDrawn="1"/>
        </p:nvSpPr>
        <p:spPr>
          <a:xfrm>
            <a:off x="-1" y="0"/>
            <a:ext cx="4752752"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9625" y="116263"/>
            <a:ext cx="3836561" cy="1149182"/>
          </a:xfrm>
          <a:prstGeom prst="rect">
            <a:avLst/>
          </a:prstGeom>
        </p:spPr>
        <p:txBody>
          <a:bodyPr/>
          <a:lstStyle>
            <a:lvl1pPr>
              <a:defRPr sz="3200">
                <a:solidFill>
                  <a:schemeClr val="bg1"/>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836561" cy="3371103"/>
          </a:xfrm>
          <a:prstGeom prst="rect">
            <a:avLst/>
          </a:prstGeom>
        </p:spPr>
        <p:txBody>
          <a:bodyPr/>
          <a:lstStyle>
            <a:lvl1pPr marL="268288" indent="-260350" defTabSz="1080000">
              <a:buSzPct val="100000"/>
              <a:buFontTx/>
              <a:buBlip>
                <a:blip r:embed="rId2"/>
              </a:buBlip>
              <a:tabLst>
                <a:tab pos="1079500" algn="l"/>
              </a:tabLst>
              <a:defRPr>
                <a:solidFill>
                  <a:schemeClr val="bg1"/>
                </a:solidFill>
              </a:defRPr>
            </a:lvl1pPr>
            <a:lvl2pPr marL="581025" indent="-285750" defTabSz="1080000">
              <a:buSzPct val="100000"/>
              <a:buFontTx/>
              <a:buBlip>
                <a:blip r:embed="rId2"/>
              </a:buBlip>
              <a:tabLst>
                <a:tab pos="1079500" algn="l"/>
              </a:tabLst>
              <a:defRPr>
                <a:solidFill>
                  <a:schemeClr val="bg1"/>
                </a:solidFill>
              </a:defRPr>
            </a:lvl2pPr>
            <a:lvl3pPr marL="762000" indent="-285750" defTabSz="1080000">
              <a:buSzPct val="100000"/>
              <a:buFontTx/>
              <a:buBlip>
                <a:blip r:embed="rId2"/>
              </a:buBlip>
              <a:tabLst>
                <a:tab pos="1079500" algn="l"/>
              </a:tabLst>
              <a:defRPr>
                <a:solidFill>
                  <a:schemeClr val="bg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752753" y="0"/>
            <a:ext cx="4391248"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spTree>
    <p:extLst>
      <p:ext uri="{BB962C8B-B14F-4D97-AF65-F5344CB8AC3E}">
        <p14:creationId xmlns:p14="http://schemas.microsoft.com/office/powerpoint/2010/main" val="6265170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arge photo, squiggle - whit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625" y="116263"/>
            <a:ext cx="3633571" cy="1149182"/>
          </a:xfrm>
          <a:prstGeom prst="rect">
            <a:avLst/>
          </a:prstGeom>
        </p:spPr>
        <p:txBody>
          <a:bodyPr/>
          <a:lstStyle>
            <a:lvl1pPr>
              <a:defRPr sz="3200">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3633571" cy="3371103"/>
          </a:xfrm>
          <a:prstGeom prst="rect">
            <a:avLst/>
          </a:prstGeom>
        </p:spPr>
        <p:txBody>
          <a:bodyPr/>
          <a:lstStyle>
            <a:lvl1pPr marL="285750" indent="-285750" defTabSz="1080000">
              <a:buSzPct val="100000"/>
              <a:buFont typeface="Arial" panose="020B0604020202020204" pitchFamily="34" charset="0"/>
              <a:buChar char="•"/>
              <a:tabLst>
                <a:tab pos="1079500" algn="l"/>
              </a:tabLst>
              <a:defRPr>
                <a:solidFill>
                  <a:schemeClr val="tx1"/>
                </a:solidFill>
              </a:defRPr>
            </a:lvl1pPr>
            <a:lvl2pPr marL="293688" indent="-285750" defTabSz="1080000">
              <a:buSzPct val="100000"/>
              <a:buFont typeface="Arial" panose="020B0604020202020204" pitchFamily="34" charset="0"/>
              <a:buChar char="•"/>
              <a:tabLst>
                <a:tab pos="1079500" algn="l"/>
              </a:tabLst>
              <a:defRPr>
                <a:solidFill>
                  <a:schemeClr val="tx1"/>
                </a:solidFill>
              </a:defRPr>
            </a:lvl2pPr>
            <a:lvl3pPr marL="293688" indent="-285750" defTabSz="1080000">
              <a:buSzPct val="100000"/>
              <a:buFont typeface="Arial" panose="020B0604020202020204" pitchFamily="34" charset="0"/>
              <a:buChar char="•"/>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p>
          <a:p>
            <a:pPr lvl="0"/>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4534867" y="0"/>
            <a:ext cx="4609133"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6" name="Picture 5">
            <a:extLst>
              <a:ext uri="{FF2B5EF4-FFF2-40B4-BE49-F238E27FC236}">
                <a16:creationId xmlns:a16="http://schemas.microsoft.com/office/drawing/2014/main" id="{307CDA6E-D45E-3C46-8D36-A2D026398933}"/>
              </a:ext>
            </a:extLst>
          </p:cNvPr>
          <p:cNvPicPr>
            <a:picLocks noChangeAspect="1"/>
          </p:cNvPicPr>
          <p:nvPr userDrawn="1"/>
        </p:nvPicPr>
        <p:blipFill>
          <a:blip r:embed="rId3"/>
          <a:srcRect/>
          <a:stretch/>
        </p:blipFill>
        <p:spPr>
          <a:xfrm>
            <a:off x="3925229" y="3021980"/>
            <a:ext cx="5218770" cy="2121519"/>
          </a:xfrm>
          <a:prstGeom prst="rect">
            <a:avLst/>
          </a:prstGeom>
        </p:spPr>
      </p:pic>
    </p:spTree>
    <p:extLst>
      <p:ext uri="{BB962C8B-B14F-4D97-AF65-F5344CB8AC3E}">
        <p14:creationId xmlns:p14="http://schemas.microsoft.com/office/powerpoint/2010/main" val="2617978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hoto, squiggle - blu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625" y="116263"/>
            <a:ext cx="5858387" cy="1149182"/>
          </a:xfrm>
          <a:prstGeom prst="rect">
            <a:avLst/>
          </a:prstGeom>
        </p:spPr>
        <p:txBody>
          <a:bodyPr/>
          <a:lstStyle>
            <a:lvl1pPr>
              <a:defRPr>
                <a:solidFill>
                  <a:schemeClr val="tx2"/>
                </a:solidFill>
              </a:defRPr>
            </a:lvl1pPr>
          </a:lstStyle>
          <a:p>
            <a:r>
              <a:rPr lang="en-GB" dirty="0"/>
              <a:t>Click to add title</a:t>
            </a:r>
            <a:endParaRPr lang="en-US" dirty="0"/>
          </a:p>
        </p:txBody>
      </p:sp>
      <p:sp>
        <p:nvSpPr>
          <p:cNvPr id="3" name="Content Placeholder 2"/>
          <p:cNvSpPr>
            <a:spLocks noGrp="1"/>
          </p:cNvSpPr>
          <p:nvPr>
            <p:ph idx="1" hasCustomPrompt="1"/>
          </p:nvPr>
        </p:nvSpPr>
        <p:spPr>
          <a:xfrm>
            <a:off x="469625" y="1369218"/>
            <a:ext cx="5858387" cy="3371103"/>
          </a:xfrm>
          <a:prstGeom prst="rect">
            <a:avLst/>
          </a:prstGeom>
        </p:spPr>
        <p:txBody>
          <a:bodyPr/>
          <a:lstStyle>
            <a:lvl1pPr marL="268288" indent="-260350" defTabSz="1080000">
              <a:buSzPct val="100000"/>
              <a:buFontTx/>
              <a:buBlip>
                <a:blip r:embed="rId2"/>
              </a:buBlip>
              <a:tabLst>
                <a:tab pos="1079500" algn="l"/>
              </a:tabLst>
              <a:defRPr>
                <a:solidFill>
                  <a:schemeClr val="tx1"/>
                </a:solidFill>
              </a:defRPr>
            </a:lvl1pPr>
            <a:lvl2pPr marL="268288" indent="-260350" defTabSz="1080000">
              <a:buSzPct val="100000"/>
              <a:buFontTx/>
              <a:buBlip>
                <a:blip r:embed="rId2"/>
              </a:buBlip>
              <a:tabLst>
                <a:tab pos="1079500" algn="l"/>
              </a:tabLst>
              <a:defRPr>
                <a:solidFill>
                  <a:schemeClr val="tx1"/>
                </a:solidFill>
              </a:defRPr>
            </a:lvl2pPr>
            <a:lvl3pPr marL="268288" indent="-260350" defTabSz="1080000">
              <a:buSzPct val="100000"/>
              <a:buFontTx/>
              <a:buBlip>
                <a:blip r:embed="rId2"/>
              </a:buBlip>
              <a:tabLst>
                <a:tab pos="1079500" algn="l"/>
              </a:tabLst>
              <a:defRPr>
                <a:solidFill>
                  <a:schemeClr val="tx1"/>
                </a:solidFill>
              </a:defRPr>
            </a:lvl3pPr>
            <a:lvl4pPr marL="268288" indent="-260350" defTabSz="1080000">
              <a:buSzPct val="100000"/>
              <a:buFontTx/>
              <a:buBlip>
                <a:blip r:embed="rId2"/>
              </a:buBlip>
              <a:tabLst>
                <a:tab pos="1079500" algn="l"/>
              </a:tabLst>
              <a:defRPr/>
            </a:lvl4pPr>
            <a:lvl5pPr marL="268288" indent="-260350" defTabSz="1080000">
              <a:buSzPct val="100000"/>
              <a:buFontTx/>
              <a:buBlip>
                <a:blip r:embed="rId2"/>
              </a:buBlip>
              <a:tabLst>
                <a:tab pos="1079500" algn="l"/>
              </a:tabLst>
              <a:defRPr/>
            </a:lvl5pPr>
          </a:lstStyle>
          <a:p>
            <a:pPr lvl="0"/>
            <a:r>
              <a:rPr lang="en-GB" dirty="0"/>
              <a:t>Click to add text.</a:t>
            </a:r>
            <a:br>
              <a:rPr lang="en-GB" dirty="0"/>
            </a:br>
            <a:r>
              <a:rPr lang="en-GB" dirty="0"/>
              <a:t>Click bullet icon to remove bullet. </a:t>
            </a:r>
            <a:br>
              <a:rPr lang="en-GB" dirty="0"/>
            </a:br>
            <a:r>
              <a:rPr lang="en-GB" dirty="0"/>
              <a:t>To reset bullet click Reset button.</a:t>
            </a:r>
            <a:br>
              <a:rPr lang="en-GB" dirty="0"/>
            </a:br>
            <a:r>
              <a:rPr lang="en-GB" dirty="0"/>
              <a:t>Resize coloured box and squiggle to fit requirements</a:t>
            </a:r>
          </a:p>
          <a:p>
            <a:pPr lvl="1"/>
            <a:r>
              <a:rPr lang="en-GB" dirty="0"/>
              <a:t>Second level</a:t>
            </a:r>
          </a:p>
          <a:p>
            <a:pPr lvl="2"/>
            <a:r>
              <a:rPr lang="en-GB" dirty="0"/>
              <a:t>Third level</a:t>
            </a:r>
          </a:p>
        </p:txBody>
      </p:sp>
      <p:sp>
        <p:nvSpPr>
          <p:cNvPr id="5" name="Picture Placeholder 6">
            <a:extLst>
              <a:ext uri="{FF2B5EF4-FFF2-40B4-BE49-F238E27FC236}">
                <a16:creationId xmlns:a16="http://schemas.microsoft.com/office/drawing/2014/main" id="{6194AABF-974B-9B4D-9453-55DC129C64D6}"/>
              </a:ext>
            </a:extLst>
          </p:cNvPr>
          <p:cNvSpPr>
            <a:spLocks noGrp="1"/>
          </p:cNvSpPr>
          <p:nvPr>
            <p:ph type="pic" sz="quarter" idx="10" hasCustomPrompt="1"/>
          </p:nvPr>
        </p:nvSpPr>
        <p:spPr>
          <a:xfrm>
            <a:off x="6896669" y="0"/>
            <a:ext cx="2247331" cy="5143500"/>
          </a:xfrm>
          <a:prstGeom prst="rect">
            <a:avLst/>
          </a:prstGeom>
          <a:solidFill>
            <a:schemeClr val="bg2"/>
          </a:solidFill>
        </p:spPr>
        <p:txBody>
          <a:bodyPr anchor="ctr" anchorCtr="1"/>
          <a:lstStyle>
            <a:lvl1pPr marL="0" indent="0" algn="l" fontAlgn="ctr">
              <a:buFont typeface="Arial" panose="020B0604020202020204" pitchFamily="34" charset="0"/>
              <a:buNone/>
              <a:defRPr sz="1800">
                <a:solidFill>
                  <a:schemeClr val="tx1">
                    <a:lumMod val="50000"/>
                    <a:lumOff val="50000"/>
                  </a:schemeClr>
                </a:solidFill>
              </a:defRPr>
            </a:lvl1pPr>
          </a:lstStyle>
          <a:p>
            <a:r>
              <a:rPr lang="en-US" dirty="0"/>
              <a:t>Click to add picture and resize to fit</a:t>
            </a:r>
          </a:p>
        </p:txBody>
      </p:sp>
      <p:pic>
        <p:nvPicPr>
          <p:cNvPr id="6" name="Picture 5">
            <a:extLst>
              <a:ext uri="{FF2B5EF4-FFF2-40B4-BE49-F238E27FC236}">
                <a16:creationId xmlns:a16="http://schemas.microsoft.com/office/drawing/2014/main" id="{F24794A7-1DB4-D044-B337-DF329CBF48E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832579" y="3531704"/>
            <a:ext cx="2311420" cy="1611795"/>
          </a:xfrm>
          <a:prstGeom prst="rect">
            <a:avLst/>
          </a:prstGeom>
        </p:spPr>
      </p:pic>
    </p:spTree>
    <p:extLst>
      <p:ext uri="{BB962C8B-B14F-4D97-AF65-F5344CB8AC3E}">
        <p14:creationId xmlns:p14="http://schemas.microsoft.com/office/powerpoint/2010/main" val="228805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blue - change logo">
    <p:spTree>
      <p:nvGrpSpPr>
        <p:cNvPr id="1" name=""/>
        <p:cNvGrpSpPr/>
        <p:nvPr/>
      </p:nvGrpSpPr>
      <p:grpSpPr>
        <a:xfrm>
          <a:off x="0" y="0"/>
          <a:ext cx="0" cy="0"/>
          <a:chOff x="0" y="0"/>
          <a:chExt cx="0" cy="0"/>
        </a:xfrm>
      </p:grpSpPr>
      <p:pic>
        <p:nvPicPr>
          <p:cNvPr id="10" name="Picture 9" descr="A close - up of a rope&#10;&#10;Description automatically generated with low confidence">
            <a:extLst>
              <a:ext uri="{FF2B5EF4-FFF2-40B4-BE49-F238E27FC236}">
                <a16:creationId xmlns:a16="http://schemas.microsoft.com/office/drawing/2014/main" id="{4AE373A4-858B-EE49-A9E2-E514FD1432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39"/>
            <a:ext cx="9197788" cy="5140822"/>
          </a:xfrm>
          <a:prstGeom prst="rect">
            <a:avLst/>
          </a:prstGeom>
        </p:spPr>
      </p:pic>
      <p:sp>
        <p:nvSpPr>
          <p:cNvPr id="2" name="Title 1"/>
          <p:cNvSpPr>
            <a:spLocks noGrp="1"/>
          </p:cNvSpPr>
          <p:nvPr>
            <p:ph type="ctrTitle" hasCustomPrompt="1"/>
          </p:nvPr>
        </p:nvSpPr>
        <p:spPr>
          <a:xfrm>
            <a:off x="482174" y="1418252"/>
            <a:ext cx="6858000" cy="1214219"/>
          </a:xfrm>
        </p:spPr>
        <p:txBody>
          <a:bodyPr anchor="b"/>
          <a:lstStyle>
            <a:lvl1pPr algn="l">
              <a:defRPr sz="3800" spc="-100" baseline="0">
                <a:solidFill>
                  <a:schemeClr val="bg1"/>
                </a:solidFill>
              </a:defRPr>
            </a:lvl1pPr>
          </a:lstStyle>
          <a:p>
            <a:r>
              <a:rPr lang="en-GB" dirty="0"/>
              <a:t>Click to add title</a:t>
            </a:r>
            <a:endParaRPr lang="en-US" dirty="0"/>
          </a:p>
        </p:txBody>
      </p:sp>
      <p:sp>
        <p:nvSpPr>
          <p:cNvPr id="3" name="Subtitle 2"/>
          <p:cNvSpPr>
            <a:spLocks noGrp="1"/>
          </p:cNvSpPr>
          <p:nvPr>
            <p:ph type="subTitle" idx="1" hasCustomPrompt="1"/>
          </p:nvPr>
        </p:nvSpPr>
        <p:spPr>
          <a:xfrm>
            <a:off x="482174" y="2708650"/>
            <a:ext cx="6858000" cy="510960"/>
          </a:xfrm>
        </p:spPr>
        <p:txBody>
          <a:bodyPr>
            <a:noAutofit/>
          </a:bodyPr>
          <a:lstStyle>
            <a:lvl1pPr marL="0" indent="0" algn="l">
              <a:buNone/>
              <a:defRPr sz="2800" spc="-2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 or delete box</a:t>
            </a:r>
            <a:endParaRPr lang="en-US" dirty="0"/>
          </a:p>
        </p:txBody>
      </p:sp>
      <p:sp>
        <p:nvSpPr>
          <p:cNvPr id="8" name="Picture Placeholder 2">
            <a:extLst>
              <a:ext uri="{FF2B5EF4-FFF2-40B4-BE49-F238E27FC236}">
                <a16:creationId xmlns:a16="http://schemas.microsoft.com/office/drawing/2014/main" id="{BE9B6EBE-C174-4646-AA25-A073E2523196}"/>
              </a:ext>
            </a:extLst>
          </p:cNvPr>
          <p:cNvSpPr>
            <a:spLocks noGrp="1"/>
          </p:cNvSpPr>
          <p:nvPr>
            <p:ph type="pic" sz="quarter" idx="10" hasCustomPrompt="1"/>
          </p:nvPr>
        </p:nvSpPr>
        <p:spPr>
          <a:xfrm>
            <a:off x="318431" y="310462"/>
            <a:ext cx="2182173" cy="1107790"/>
          </a:xfrm>
        </p:spPr>
        <p:txBody>
          <a:bodyPr/>
          <a:lstStyle>
            <a:lvl1pPr marL="0" indent="0" algn="ctr">
              <a:buFont typeface="Arial" panose="020B0604020202020204" pitchFamily="34" charset="0"/>
              <a:buNone/>
              <a:defRPr>
                <a:solidFill>
                  <a:schemeClr val="bg1"/>
                </a:solidFill>
              </a:defRPr>
            </a:lvl1pPr>
          </a:lstStyle>
          <a:p>
            <a:r>
              <a:rPr lang="en-US" dirty="0"/>
              <a:t>Click to insert </a:t>
            </a:r>
            <a:br>
              <a:rPr lang="en-US" dirty="0"/>
            </a:br>
            <a:r>
              <a:rPr lang="en-US" dirty="0"/>
              <a:t>your logo</a:t>
            </a:r>
          </a:p>
        </p:txBody>
      </p:sp>
    </p:spTree>
    <p:extLst>
      <p:ext uri="{BB962C8B-B14F-4D97-AF65-F5344CB8AC3E}">
        <p14:creationId xmlns:p14="http://schemas.microsoft.com/office/powerpoint/2010/main" val="1321139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08E623-AB85-B14F-94AA-2B18C16F57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39"/>
            <a:ext cx="9144000" cy="5140822"/>
          </a:xfrm>
          <a:prstGeom prst="rect">
            <a:avLst/>
          </a:prstGeom>
        </p:spPr>
      </p:pic>
      <p:sp>
        <p:nvSpPr>
          <p:cNvPr id="2" name="Title 1"/>
          <p:cNvSpPr>
            <a:spLocks noGrp="1"/>
          </p:cNvSpPr>
          <p:nvPr>
            <p:ph type="ctrTitle" hasCustomPrompt="1"/>
          </p:nvPr>
        </p:nvSpPr>
        <p:spPr>
          <a:xfrm>
            <a:off x="482174" y="1200150"/>
            <a:ext cx="6858000" cy="1432322"/>
          </a:xfrm>
        </p:spPr>
        <p:txBody>
          <a:bodyPr anchor="b"/>
          <a:lstStyle>
            <a:lvl1pPr algn="l">
              <a:defRPr sz="3800" spc="-100" baseline="0">
                <a:solidFill>
                  <a:schemeClr val="tx2"/>
                </a:solidFill>
              </a:defRPr>
            </a:lvl1pPr>
          </a:lstStyle>
          <a:p>
            <a:r>
              <a:rPr lang="en-GB" dirty="0"/>
              <a:t>Click to add title</a:t>
            </a:r>
            <a:endParaRPr lang="en-US" dirty="0"/>
          </a:p>
        </p:txBody>
      </p:sp>
      <p:sp>
        <p:nvSpPr>
          <p:cNvPr id="3" name="Subtitle 2"/>
          <p:cNvSpPr>
            <a:spLocks noGrp="1"/>
          </p:cNvSpPr>
          <p:nvPr>
            <p:ph type="subTitle" idx="1" hasCustomPrompt="1"/>
          </p:nvPr>
        </p:nvSpPr>
        <p:spPr>
          <a:xfrm>
            <a:off x="482174" y="2708650"/>
            <a:ext cx="6858000" cy="510960"/>
          </a:xfrm>
        </p:spPr>
        <p:txBody>
          <a:bodyPr>
            <a:noAutofit/>
          </a:bodyPr>
          <a:lstStyle>
            <a:lvl1pPr marL="0" indent="0" algn="l">
              <a:buNone/>
              <a:defRPr sz="2800" spc="-4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 or delete box</a:t>
            </a:r>
            <a:endParaRPr lang="en-US" dirty="0"/>
          </a:p>
        </p:txBody>
      </p:sp>
      <p:pic>
        <p:nvPicPr>
          <p:cNvPr id="11" name="Graphic 10">
            <a:extLst>
              <a:ext uri="{FF2B5EF4-FFF2-40B4-BE49-F238E27FC236}">
                <a16:creationId xmlns:a16="http://schemas.microsoft.com/office/drawing/2014/main" id="{224B4FDC-3E58-F24C-AE25-D3C2D600BCC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24651" y="303403"/>
            <a:ext cx="1903720" cy="820568"/>
          </a:xfrm>
          <a:prstGeom prst="rect">
            <a:avLst/>
          </a:prstGeom>
        </p:spPr>
      </p:pic>
    </p:spTree>
    <p:extLst>
      <p:ext uri="{BB962C8B-B14F-4D97-AF65-F5344CB8AC3E}">
        <p14:creationId xmlns:p14="http://schemas.microsoft.com/office/powerpoint/2010/main" val="4242415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white - change 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08E623-AB85-B14F-94AA-2B18C16F57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39"/>
            <a:ext cx="9144000" cy="5140822"/>
          </a:xfrm>
          <a:prstGeom prst="rect">
            <a:avLst/>
          </a:prstGeom>
        </p:spPr>
      </p:pic>
      <p:sp>
        <p:nvSpPr>
          <p:cNvPr id="2" name="Title 1"/>
          <p:cNvSpPr>
            <a:spLocks noGrp="1"/>
          </p:cNvSpPr>
          <p:nvPr>
            <p:ph type="ctrTitle" hasCustomPrompt="1"/>
          </p:nvPr>
        </p:nvSpPr>
        <p:spPr>
          <a:xfrm>
            <a:off x="482174" y="1200150"/>
            <a:ext cx="6858000" cy="1432322"/>
          </a:xfrm>
        </p:spPr>
        <p:txBody>
          <a:bodyPr anchor="b"/>
          <a:lstStyle>
            <a:lvl1pPr algn="l">
              <a:defRPr sz="3800" spc="-100" baseline="0">
                <a:solidFill>
                  <a:schemeClr val="tx2"/>
                </a:solidFill>
              </a:defRPr>
            </a:lvl1pPr>
          </a:lstStyle>
          <a:p>
            <a:r>
              <a:rPr lang="en-GB" dirty="0"/>
              <a:t>Click to add title</a:t>
            </a:r>
            <a:endParaRPr lang="en-US" dirty="0"/>
          </a:p>
        </p:txBody>
      </p:sp>
      <p:sp>
        <p:nvSpPr>
          <p:cNvPr id="3" name="Subtitle 2"/>
          <p:cNvSpPr>
            <a:spLocks noGrp="1"/>
          </p:cNvSpPr>
          <p:nvPr>
            <p:ph type="subTitle" idx="1" hasCustomPrompt="1"/>
          </p:nvPr>
        </p:nvSpPr>
        <p:spPr>
          <a:xfrm>
            <a:off x="482174" y="2708650"/>
            <a:ext cx="6858000" cy="510960"/>
          </a:xfrm>
        </p:spPr>
        <p:txBody>
          <a:bodyPr>
            <a:noAutofit/>
          </a:bodyPr>
          <a:lstStyle>
            <a:lvl1pPr marL="0" indent="0" algn="l">
              <a:buNone/>
              <a:defRPr sz="2800" spc="-4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 or delete box</a:t>
            </a:r>
            <a:endParaRPr lang="en-US" dirty="0"/>
          </a:p>
        </p:txBody>
      </p:sp>
      <p:sp>
        <p:nvSpPr>
          <p:cNvPr id="6" name="Picture Placeholder 2">
            <a:extLst>
              <a:ext uri="{FF2B5EF4-FFF2-40B4-BE49-F238E27FC236}">
                <a16:creationId xmlns:a16="http://schemas.microsoft.com/office/drawing/2014/main" id="{916E549F-0158-844E-B5F3-C7D77E6742A3}"/>
              </a:ext>
            </a:extLst>
          </p:cNvPr>
          <p:cNvSpPr>
            <a:spLocks noGrp="1"/>
          </p:cNvSpPr>
          <p:nvPr>
            <p:ph type="pic" sz="quarter" idx="10" hasCustomPrompt="1"/>
          </p:nvPr>
        </p:nvSpPr>
        <p:spPr>
          <a:xfrm>
            <a:off x="318431" y="310462"/>
            <a:ext cx="2182173" cy="1107790"/>
          </a:xfrm>
        </p:spPr>
        <p:txBody>
          <a:bodyPr/>
          <a:lstStyle>
            <a:lvl1pPr marL="0" indent="0" algn="ctr">
              <a:buFont typeface="Arial" panose="020B0604020202020204" pitchFamily="34" charset="0"/>
              <a:buNone/>
              <a:defRPr>
                <a:solidFill>
                  <a:schemeClr val="tx1">
                    <a:lumMod val="50000"/>
                    <a:lumOff val="50000"/>
                  </a:schemeClr>
                </a:solidFill>
              </a:defRPr>
            </a:lvl1pPr>
          </a:lstStyle>
          <a:p>
            <a:r>
              <a:rPr lang="en-US" dirty="0"/>
              <a:t>Click to insert Mind logo</a:t>
            </a:r>
          </a:p>
        </p:txBody>
      </p:sp>
    </p:spTree>
    <p:extLst>
      <p:ext uri="{BB962C8B-B14F-4D97-AF65-F5344CB8AC3E}">
        <p14:creationId xmlns:p14="http://schemas.microsoft.com/office/powerpoint/2010/main" val="328949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3.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image" Target="../media/image1.png"/><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1299"/>
            <a:ext cx="7886700" cy="1142726"/>
          </a:xfrm>
          <a:prstGeom prst="rect">
            <a:avLst/>
          </a:prstGeom>
        </p:spPr>
        <p:txBody>
          <a:bodyPr vert="horz" lIns="91440" tIns="45720" rIns="91440" bIns="45720" rtlCol="0" anchor="b" anchorCtr="0">
            <a:noAutofit/>
          </a:bodyPr>
          <a:lstStyle/>
          <a:p>
            <a:r>
              <a:rPr lang="en-GB" dirty="0"/>
              <a:t>Click to add title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84032346"/>
      </p:ext>
    </p:extLst>
  </p:cSld>
  <p:clrMap bg1="lt1" tx1="dk1" bg2="lt2" tx2="dk2" accent1="accent1" accent2="accent2" accent3="accent3" accent4="accent4" accent5="accent5" accent6="accent6" hlink="hlink" folHlink="folHlink"/>
  <p:sldLayoutIdLst>
    <p:sldLayoutId id="2147483730" r:id="rId1"/>
    <p:sldLayoutId id="2147483694" r:id="rId2"/>
    <p:sldLayoutId id="2147483726" r:id="rId3"/>
    <p:sldLayoutId id="2147483725" r:id="rId4"/>
    <p:sldLayoutId id="2147483727" r:id="rId5"/>
    <p:sldLayoutId id="2147483685" r:id="rId6"/>
    <p:sldLayoutId id="2147483728" r:id="rId7"/>
    <p:sldLayoutId id="2147483695" r:id="rId8"/>
    <p:sldLayoutId id="2147483729" r:id="rId9"/>
    <p:sldLayoutId id="2147483714" r:id="rId10"/>
    <p:sldLayoutId id="2147483688" r:id="rId11"/>
    <p:sldLayoutId id="2147483781" r:id="rId12"/>
    <p:sldLayoutId id="2147483782" r:id="rId13"/>
    <p:sldLayoutId id="2147483715" r:id="rId14"/>
    <p:sldLayoutId id="2147483689" r:id="rId15"/>
    <p:sldLayoutId id="2147483797" r:id="rId16"/>
    <p:sldLayoutId id="2147483716" r:id="rId17"/>
    <p:sldLayoutId id="2147483721" r:id="rId18"/>
    <p:sldLayoutId id="2147483723" r:id="rId19"/>
    <p:sldLayoutId id="2147483722" r:id="rId20"/>
    <p:sldLayoutId id="2147483724" r:id="rId21"/>
    <p:sldLayoutId id="2147483717" r:id="rId22"/>
    <p:sldLayoutId id="2147483718" r:id="rId23"/>
    <p:sldLayoutId id="2147483713" r:id="rId24"/>
    <p:sldLayoutId id="2147483719" r:id="rId25"/>
    <p:sldLayoutId id="2147483720" r:id="rId26"/>
  </p:sldLayoutIdLst>
  <p:txStyles>
    <p:titleStyle>
      <a:lvl1pPr algn="l" defTabSz="685800" rtl="0" eaLnBrk="1" latinLnBrk="0" hangingPunct="1">
        <a:lnSpc>
          <a:spcPct val="90000"/>
        </a:lnSpc>
        <a:spcBef>
          <a:spcPct val="0"/>
        </a:spcBef>
        <a:buNone/>
        <a:defRPr sz="3600" b="1" i="0" kern="1200">
          <a:solidFill>
            <a:schemeClr val="tx2"/>
          </a:solidFill>
          <a:latin typeface="Mind Meridian" panose="020B0803030507020204" pitchFamily="34" charset="77"/>
          <a:ea typeface="+mj-ea"/>
          <a:cs typeface="Mind Meridian" panose="020B0803030507020204" pitchFamily="34" charset="77"/>
        </a:defRPr>
      </a:lvl1pPr>
    </p:titleStyle>
    <p:bodyStyle>
      <a:lvl1pPr marL="268288" indent="-268288" algn="l" defTabSz="685800" rtl="0" eaLnBrk="1" latinLnBrk="0" hangingPunct="1">
        <a:lnSpc>
          <a:spcPct val="90000"/>
        </a:lnSpc>
        <a:spcBef>
          <a:spcPts val="0"/>
        </a:spcBef>
        <a:spcAft>
          <a:spcPts val="600"/>
        </a:spcAft>
        <a:buClr>
          <a:schemeClr val="tx2"/>
        </a:buClr>
        <a:buSzPct val="100000"/>
        <a:buFontTx/>
        <a:buBlip>
          <a:blip r:embed="rId28"/>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28"/>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28"/>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28"/>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28"/>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52C8D5-808A-AD43-9AD7-93A320C22B9E}"/>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D2FF1F2-78FF-6D46-AE45-B152920BE15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79381106"/>
      </p:ext>
    </p:extLst>
  </p:cSld>
  <p:clrMap bg1="lt1" tx1="dk1" bg2="lt2" tx2="dk2" accent1="accent1" accent2="accent2" accent3="accent3" accent4="accent4" accent5="accent5" accent6="accent6" hlink="hlink" folHlink="folHlink"/>
  <p:sldLayoutIdLst>
    <p:sldLayoutId id="2147483697" r:id="rId1"/>
    <p:sldLayoutId id="2147483709" r:id="rId2"/>
    <p:sldLayoutId id="2147483710" r:id="rId3"/>
    <p:sldLayoutId id="2147483711" r:id="rId4"/>
    <p:sldLayoutId id="2147483743" r:id="rId5"/>
  </p:sldLayoutIdLst>
  <p:txStyles>
    <p:titleStyle>
      <a:lvl1pPr algn="l" defTabSz="914400" rtl="0" eaLnBrk="1" latinLnBrk="0" hangingPunct="1">
        <a:lnSpc>
          <a:spcPct val="90000"/>
        </a:lnSpc>
        <a:spcBef>
          <a:spcPct val="0"/>
        </a:spcBef>
        <a:buNone/>
        <a:defRPr sz="3600" b="1" i="0" kern="1200">
          <a:solidFill>
            <a:schemeClr val="tx1"/>
          </a:solidFill>
          <a:latin typeface="Mind Meridian" panose="020B0803030507020204" pitchFamily="34" charset="77"/>
          <a:ea typeface="+mj-ea"/>
          <a:cs typeface="Mind Meridian" panose="020B0803030507020204" pitchFamily="34"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52C8D5-808A-AD43-9AD7-93A320C22B9E}"/>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D2FF1F2-78FF-6D46-AE45-B152920BE15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224889261"/>
      </p:ext>
    </p:extLst>
  </p:cSld>
  <p:clrMap bg1="lt1" tx1="dk1" bg2="lt2" tx2="dk2" accent1="accent1" accent2="accent2" accent3="accent3" accent4="accent4" accent5="accent5" accent6="accent6" hlink="hlink" folHlink="folHlink"/>
  <p:sldLayoutIdLst>
    <p:sldLayoutId id="2147483747" r:id="rId1"/>
    <p:sldLayoutId id="2147483752" r:id="rId2"/>
    <p:sldLayoutId id="2147483749" r:id="rId3"/>
    <p:sldLayoutId id="2147483750" r:id="rId4"/>
    <p:sldLayoutId id="2147483751" r:id="rId5"/>
    <p:sldLayoutId id="2147483748" r:id="rId6"/>
    <p:sldLayoutId id="2147483753" r:id="rId7"/>
    <p:sldLayoutId id="2147483754" r:id="rId8"/>
    <p:sldLayoutId id="2147483755" r:id="rId9"/>
    <p:sldLayoutId id="2147483756" r:id="rId10"/>
  </p:sldLayoutIdLst>
  <p:txStyles>
    <p:titleStyle>
      <a:lvl1pPr algn="l" defTabSz="914400" rtl="0" eaLnBrk="1" latinLnBrk="0" hangingPunct="1">
        <a:lnSpc>
          <a:spcPct val="90000"/>
        </a:lnSpc>
        <a:spcBef>
          <a:spcPct val="0"/>
        </a:spcBef>
        <a:buNone/>
        <a:defRPr sz="3600" b="1" i="0" kern="1200">
          <a:solidFill>
            <a:schemeClr val="tx1"/>
          </a:solidFill>
          <a:latin typeface="Mind Meridian" panose="020B0803030507020204" pitchFamily="34" charset="77"/>
          <a:ea typeface="+mj-ea"/>
          <a:cs typeface="Mind Meridian" panose="020B0803030507020204" pitchFamily="34"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52C8D5-808A-AD43-9AD7-93A320C22B9E}"/>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D2FF1F2-78FF-6D46-AE45-B152920BE15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249794277"/>
      </p:ext>
    </p:extLst>
  </p:cSld>
  <p:clrMap bg1="lt1" tx1="dk1" bg2="lt2" tx2="dk2" accent1="accent1" accent2="accent2" accent3="accent3" accent4="accent4" accent5="accent5" accent6="accent6" hlink="hlink" folHlink="folHlink"/>
  <p:sldLayoutIdLst>
    <p:sldLayoutId id="2147483763" r:id="rId1"/>
    <p:sldLayoutId id="2147483758" r:id="rId2"/>
    <p:sldLayoutId id="2147483760" r:id="rId3"/>
    <p:sldLayoutId id="2147483759" r:id="rId4"/>
    <p:sldLayoutId id="2147483761" r:id="rId5"/>
    <p:sldLayoutId id="2147483762" r:id="rId6"/>
  </p:sldLayoutIdLst>
  <p:txStyles>
    <p:titleStyle>
      <a:lvl1pPr algn="l" defTabSz="914400" rtl="0" eaLnBrk="1" latinLnBrk="0" hangingPunct="1">
        <a:lnSpc>
          <a:spcPct val="90000"/>
        </a:lnSpc>
        <a:spcBef>
          <a:spcPct val="0"/>
        </a:spcBef>
        <a:buNone/>
        <a:defRPr sz="3600" b="1" i="0" kern="1200">
          <a:solidFill>
            <a:schemeClr val="tx1"/>
          </a:solidFill>
          <a:latin typeface="Mind Meridian" panose="020B0803030507020204" pitchFamily="34" charset="77"/>
          <a:ea typeface="+mj-ea"/>
          <a:cs typeface="Mind Meridian" panose="020B0803030507020204" pitchFamily="34"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ind Meridian" panose="020B0803030507020204" pitchFamily="34" charset="77"/>
          <a:ea typeface="+mn-ea"/>
          <a:cs typeface="Mind Meridian" panose="020B0803030507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5C795540-EE31-BE4D-91C4-69F108802C66}"/>
              </a:ext>
            </a:extLst>
          </p:cNvPr>
          <p:cNvSpPr>
            <a:spLocks noGrp="1"/>
          </p:cNvSpPr>
          <p:nvPr>
            <p:ph type="title"/>
          </p:nvPr>
        </p:nvSpPr>
        <p:spPr>
          <a:xfrm>
            <a:off x="628650" y="121299"/>
            <a:ext cx="7886700" cy="1142726"/>
          </a:xfrm>
          <a:prstGeom prst="rect">
            <a:avLst/>
          </a:prstGeom>
        </p:spPr>
        <p:txBody>
          <a:bodyPr vert="horz" lIns="91440" tIns="45720" rIns="91440" bIns="45720" rtlCol="0" anchor="b" anchorCtr="0">
            <a:noAutofit/>
          </a:bodyPr>
          <a:lstStyle/>
          <a:p>
            <a:r>
              <a:rPr lang="en-GB" dirty="0"/>
              <a:t>Click to add title</a:t>
            </a:r>
            <a:endParaRPr lang="en-US" dirty="0"/>
          </a:p>
        </p:txBody>
      </p:sp>
      <p:sp>
        <p:nvSpPr>
          <p:cNvPr id="5" name="Text Placeholder 2">
            <a:extLst>
              <a:ext uri="{FF2B5EF4-FFF2-40B4-BE49-F238E27FC236}">
                <a16:creationId xmlns:a16="http://schemas.microsoft.com/office/drawing/2014/main" id="{06C6CAD2-E81A-8845-92AE-44D8F614766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05952462"/>
      </p:ext>
    </p:extLst>
  </p:cSld>
  <p:clrMap bg1="lt1" tx1="dk1" bg2="lt2" tx2="dk2" accent1="accent1" accent2="accent2" accent3="accent3" accent4="accent4" accent5="accent5" accent6="accent6" hlink="hlink" folHlink="folHlink"/>
  <p:sldLayoutIdLst>
    <p:sldLayoutId id="2147483742" r:id="rId1"/>
    <p:sldLayoutId id="2147483785" r:id="rId2"/>
    <p:sldLayoutId id="2147483786"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10" r:id="rId12"/>
    <p:sldLayoutId id="2147483811" r:id="rId13"/>
    <p:sldLayoutId id="2147483808" r:id="rId14"/>
    <p:sldLayoutId id="2147483809" r:id="rId15"/>
    <p:sldLayoutId id="2147483745" r:id="rId16"/>
    <p:sldLayoutId id="2147483744" r:id="rId17"/>
  </p:sldLayoutIdLst>
  <p:txStyles>
    <p:titleStyle>
      <a:lvl1pPr algn="l" defTabSz="685800" rtl="0" eaLnBrk="1" latinLnBrk="0" hangingPunct="1">
        <a:lnSpc>
          <a:spcPct val="90000"/>
        </a:lnSpc>
        <a:spcBef>
          <a:spcPct val="0"/>
        </a:spcBef>
        <a:buNone/>
        <a:defRPr sz="3600" b="1" i="0" kern="1200">
          <a:solidFill>
            <a:schemeClr val="tx2"/>
          </a:solidFill>
          <a:latin typeface="Mind Meridian" panose="020B0803030507020204" pitchFamily="34" charset="77"/>
          <a:ea typeface="+mj-ea"/>
          <a:cs typeface="Mind Meridian" panose="020B0803030507020204" pitchFamily="34" charset="77"/>
        </a:defRPr>
      </a:lvl1pPr>
    </p:titleStyle>
    <p:bodyStyle>
      <a:lvl1pPr marL="268288" indent="-268288" algn="l" defTabSz="685800" rtl="0" eaLnBrk="1" latinLnBrk="0" hangingPunct="1">
        <a:lnSpc>
          <a:spcPct val="90000"/>
        </a:lnSpc>
        <a:spcBef>
          <a:spcPts val="0"/>
        </a:spcBef>
        <a:spcAft>
          <a:spcPts val="600"/>
        </a:spcAft>
        <a:buClr>
          <a:schemeClr val="tx2"/>
        </a:buClr>
        <a:buSzPct val="100000"/>
        <a:buFontTx/>
        <a:buBlip>
          <a:blip r:embed="rId19"/>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19"/>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803275" indent="-285750" algn="l" defTabSz="685800" rtl="0" eaLnBrk="1" latinLnBrk="0" hangingPunct="1">
        <a:lnSpc>
          <a:spcPct val="90000"/>
        </a:lnSpc>
        <a:spcBef>
          <a:spcPts val="0"/>
        </a:spcBef>
        <a:spcAft>
          <a:spcPts val="600"/>
        </a:spcAft>
        <a:buClr>
          <a:schemeClr val="tx2"/>
        </a:buClr>
        <a:buSzPct val="100000"/>
        <a:buFontTx/>
        <a:buBlip>
          <a:blip r:embed="rId19"/>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68388" indent="-285750" algn="l" defTabSz="685800" rtl="0" eaLnBrk="1" latinLnBrk="0" hangingPunct="1">
        <a:lnSpc>
          <a:spcPct val="90000"/>
        </a:lnSpc>
        <a:spcBef>
          <a:spcPts val="0"/>
        </a:spcBef>
        <a:spcAft>
          <a:spcPts val="600"/>
        </a:spcAft>
        <a:buClr>
          <a:schemeClr val="tx2"/>
        </a:buClr>
        <a:buSzPct val="100000"/>
        <a:buFontTx/>
        <a:buBlip>
          <a:blip r:embed="rId19"/>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343025" indent="-285750" algn="l" defTabSz="685800" rtl="0" eaLnBrk="1" latinLnBrk="0" hangingPunct="1">
        <a:lnSpc>
          <a:spcPct val="90000"/>
        </a:lnSpc>
        <a:spcBef>
          <a:spcPts val="0"/>
        </a:spcBef>
        <a:spcAft>
          <a:spcPts val="600"/>
        </a:spcAft>
        <a:buClr>
          <a:schemeClr val="tx2"/>
        </a:buClr>
        <a:buSzPct val="100000"/>
        <a:buFontTx/>
        <a:buBlip>
          <a:blip r:embed="rId19"/>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hyperlink" Target="https://www.gov.uk/government/publications/relationships-education-relationships-and-sex-education-rse-and-health-educatio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hyperlink" Target="https://pshe-association.org.uk/guidance/ks1-5/planning/long-term-plannin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she-association.org.uk/guidance/ks1-5/planning/long-term-planning"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57.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57.xml"/><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3" Type="http://schemas.openxmlformats.org/officeDocument/2006/relationships/hyperlink" Target="http://www.mind.org.uk/for-young-people/" TargetMode="External"/><Relationship Id="rId2" Type="http://schemas.openxmlformats.org/officeDocument/2006/relationships/notesSlide" Target="../notesSlides/notesSlide5.xml"/><Relationship Id="rId1" Type="http://schemas.openxmlformats.org/officeDocument/2006/relationships/slideLayout" Target="../slideLayouts/slideLayout58.xml"/><Relationship Id="rId4" Type="http://schemas.openxmlformats.org/officeDocument/2006/relationships/image" Target="../media/image36.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401C-1608-9444-9F4B-F35F958AC608}"/>
              </a:ext>
            </a:extLst>
          </p:cNvPr>
          <p:cNvSpPr>
            <a:spLocks noGrp="1"/>
          </p:cNvSpPr>
          <p:nvPr>
            <p:ph type="ctrTitle"/>
          </p:nvPr>
        </p:nvSpPr>
        <p:spPr>
          <a:xfrm>
            <a:off x="482174" y="1261782"/>
            <a:ext cx="6858000" cy="1432322"/>
          </a:xfrm>
        </p:spPr>
        <p:txBody>
          <a:bodyPr/>
          <a:lstStyle/>
          <a:p>
            <a:pPr algn="ctr"/>
            <a:br>
              <a:rPr lang="en-US" dirty="0"/>
            </a:br>
            <a:r>
              <a:rPr lang="en-US" dirty="0"/>
              <a:t>World Mental Health Day</a:t>
            </a:r>
          </a:p>
        </p:txBody>
      </p:sp>
      <p:sp>
        <p:nvSpPr>
          <p:cNvPr id="3" name="Subtitle 2">
            <a:extLst>
              <a:ext uri="{FF2B5EF4-FFF2-40B4-BE49-F238E27FC236}">
                <a16:creationId xmlns:a16="http://schemas.microsoft.com/office/drawing/2014/main" id="{8CA5893B-00F1-774A-913F-CB1ADF6175E4}"/>
              </a:ext>
            </a:extLst>
          </p:cNvPr>
          <p:cNvSpPr>
            <a:spLocks noGrp="1"/>
          </p:cNvSpPr>
          <p:nvPr>
            <p:ph type="subTitle" idx="1"/>
          </p:nvPr>
        </p:nvSpPr>
        <p:spPr>
          <a:xfrm>
            <a:off x="482174" y="2780368"/>
            <a:ext cx="6858000" cy="510960"/>
          </a:xfrm>
        </p:spPr>
        <p:txBody>
          <a:bodyPr/>
          <a:lstStyle/>
          <a:p>
            <a:pPr algn="ctr"/>
            <a:r>
              <a:rPr lang="en-US" dirty="0"/>
              <a:t>10 October 2025</a:t>
            </a:r>
          </a:p>
        </p:txBody>
      </p:sp>
    </p:spTree>
    <p:extLst>
      <p:ext uri="{BB962C8B-B14F-4D97-AF65-F5344CB8AC3E}">
        <p14:creationId xmlns:p14="http://schemas.microsoft.com/office/powerpoint/2010/main" val="1826934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6033E-44BB-660E-3EF2-99D41B7B01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5417D5-1648-076B-5643-559833974E7B}"/>
              </a:ext>
            </a:extLst>
          </p:cNvPr>
          <p:cNvSpPr>
            <a:spLocks noGrp="1"/>
          </p:cNvSpPr>
          <p:nvPr>
            <p:ph type="title"/>
          </p:nvPr>
        </p:nvSpPr>
        <p:spPr>
          <a:xfrm>
            <a:off x="482876" y="121299"/>
            <a:ext cx="6110080" cy="809004"/>
          </a:xfrm>
        </p:spPr>
        <p:txBody>
          <a:bodyPr/>
          <a:lstStyle/>
          <a:p>
            <a:r>
              <a:rPr lang="en-US" dirty="0"/>
              <a:t>Share…</a:t>
            </a:r>
          </a:p>
        </p:txBody>
      </p:sp>
      <p:pic>
        <p:nvPicPr>
          <p:cNvPr id="5" name="Picture 4" descr="A blue background with white text&#10;&#10;AI-generated content may be incorrect.">
            <a:extLst>
              <a:ext uri="{FF2B5EF4-FFF2-40B4-BE49-F238E27FC236}">
                <a16:creationId xmlns:a16="http://schemas.microsoft.com/office/drawing/2014/main" id="{453CB97F-0C2D-FC6A-7058-918D6362C1C4}"/>
              </a:ext>
            </a:extLst>
          </p:cNvPr>
          <p:cNvPicPr>
            <a:picLocks noChangeAspect="1"/>
          </p:cNvPicPr>
          <p:nvPr/>
        </p:nvPicPr>
        <p:blipFill>
          <a:blip r:embed="rId3"/>
          <a:stretch>
            <a:fillRect/>
          </a:stretch>
        </p:blipFill>
        <p:spPr>
          <a:xfrm>
            <a:off x="482876" y="1371600"/>
            <a:ext cx="6132871" cy="3168650"/>
          </a:xfrm>
          <a:prstGeom prst="rect">
            <a:avLst/>
          </a:prstGeom>
        </p:spPr>
      </p:pic>
    </p:spTree>
    <p:extLst>
      <p:ext uri="{BB962C8B-B14F-4D97-AF65-F5344CB8AC3E}">
        <p14:creationId xmlns:p14="http://schemas.microsoft.com/office/powerpoint/2010/main" val="1263626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EF34-7743-3A49-AB51-9827FD00987C}"/>
              </a:ext>
            </a:extLst>
          </p:cNvPr>
          <p:cNvSpPr>
            <a:spLocks noGrp="1"/>
          </p:cNvSpPr>
          <p:nvPr>
            <p:ph type="ctrTitle"/>
          </p:nvPr>
        </p:nvSpPr>
        <p:spPr/>
        <p:txBody>
          <a:bodyPr/>
          <a:lstStyle/>
          <a:p>
            <a:r>
              <a:rPr lang="en-US" dirty="0"/>
              <a:t>Information for teachers</a:t>
            </a:r>
          </a:p>
        </p:txBody>
      </p:sp>
    </p:spTree>
    <p:extLst>
      <p:ext uri="{BB962C8B-B14F-4D97-AF65-F5344CB8AC3E}">
        <p14:creationId xmlns:p14="http://schemas.microsoft.com/office/powerpoint/2010/main" val="3418524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78842-71B3-5B48-A8F4-4D9AB3629962}"/>
              </a:ext>
            </a:extLst>
          </p:cNvPr>
          <p:cNvSpPr>
            <a:spLocks noGrp="1"/>
          </p:cNvSpPr>
          <p:nvPr>
            <p:ph type="title"/>
          </p:nvPr>
        </p:nvSpPr>
        <p:spPr>
          <a:xfrm>
            <a:off x="484068" y="501253"/>
            <a:ext cx="7886700" cy="994172"/>
          </a:xfrm>
        </p:spPr>
        <p:txBody>
          <a:bodyPr/>
          <a:lstStyle/>
          <a:p>
            <a:r>
              <a:rPr lang="en-US" dirty="0"/>
              <a:t>World Mental Health Day</a:t>
            </a:r>
            <a:br>
              <a:rPr lang="en-US" dirty="0"/>
            </a:br>
            <a:r>
              <a:rPr lang="en-US" dirty="0"/>
              <a:t>Assembly – 20 mins</a:t>
            </a:r>
          </a:p>
        </p:txBody>
      </p:sp>
      <p:sp>
        <p:nvSpPr>
          <p:cNvPr id="3" name="Text Placeholder 2">
            <a:extLst>
              <a:ext uri="{FF2B5EF4-FFF2-40B4-BE49-F238E27FC236}">
                <a16:creationId xmlns:a16="http://schemas.microsoft.com/office/drawing/2014/main" id="{0FF9DD20-74B3-2F4C-80E6-9D3FC5850669}"/>
              </a:ext>
            </a:extLst>
          </p:cNvPr>
          <p:cNvSpPr>
            <a:spLocks noGrp="1"/>
          </p:cNvSpPr>
          <p:nvPr>
            <p:ph type="body" idx="1"/>
          </p:nvPr>
        </p:nvSpPr>
        <p:spPr>
          <a:xfrm>
            <a:off x="549553" y="1427850"/>
            <a:ext cx="3868340" cy="617934"/>
          </a:xfrm>
        </p:spPr>
        <p:txBody>
          <a:bodyPr/>
          <a:lstStyle/>
          <a:p>
            <a:r>
              <a:rPr lang="en-US" b="1"/>
              <a:t>Learning objective:</a:t>
            </a:r>
            <a:endParaRPr lang="en-US" b="1" dirty="0"/>
          </a:p>
        </p:txBody>
      </p:sp>
      <p:sp>
        <p:nvSpPr>
          <p:cNvPr id="4" name="Content Placeholder 3">
            <a:extLst>
              <a:ext uri="{FF2B5EF4-FFF2-40B4-BE49-F238E27FC236}">
                <a16:creationId xmlns:a16="http://schemas.microsoft.com/office/drawing/2014/main" id="{308210E3-E18A-B44B-964E-BDE68F495101}"/>
              </a:ext>
            </a:extLst>
          </p:cNvPr>
          <p:cNvSpPr>
            <a:spLocks noGrp="1"/>
          </p:cNvSpPr>
          <p:nvPr>
            <p:ph sz="half" idx="2"/>
          </p:nvPr>
        </p:nvSpPr>
        <p:spPr>
          <a:xfrm>
            <a:off x="484067" y="2157102"/>
            <a:ext cx="3952877" cy="2763441"/>
          </a:xfrm>
        </p:spPr>
        <p:txBody>
          <a:bodyPr>
            <a:normAutofit/>
          </a:bodyPr>
          <a:lstStyle/>
          <a:p>
            <a:r>
              <a:rPr lang="en-US" dirty="0"/>
              <a:t>To learn </a:t>
            </a:r>
            <a:r>
              <a:rPr lang="en-GB" dirty="0"/>
              <a:t>how mental health is an important part of our lives every day. </a:t>
            </a:r>
            <a:r>
              <a:rPr lang="en-US" dirty="0"/>
              <a:t>and how to get support.</a:t>
            </a:r>
          </a:p>
          <a:p>
            <a:endParaRPr lang="en-US" dirty="0"/>
          </a:p>
        </p:txBody>
      </p:sp>
      <p:sp>
        <p:nvSpPr>
          <p:cNvPr id="5" name="Text Placeholder 4">
            <a:extLst>
              <a:ext uri="{FF2B5EF4-FFF2-40B4-BE49-F238E27FC236}">
                <a16:creationId xmlns:a16="http://schemas.microsoft.com/office/drawing/2014/main" id="{4FA85312-3136-0A4C-9142-ACB7A833BCF9}"/>
              </a:ext>
            </a:extLst>
          </p:cNvPr>
          <p:cNvSpPr>
            <a:spLocks noGrp="1"/>
          </p:cNvSpPr>
          <p:nvPr>
            <p:ph type="body" sz="quarter" idx="3"/>
          </p:nvPr>
        </p:nvSpPr>
        <p:spPr>
          <a:xfrm>
            <a:off x="4772541" y="1344927"/>
            <a:ext cx="3887391" cy="617934"/>
          </a:xfrm>
        </p:spPr>
        <p:txBody>
          <a:bodyPr/>
          <a:lstStyle/>
          <a:p>
            <a:r>
              <a:rPr lang="en-US" b="1" dirty="0"/>
              <a:t>Learning outcomes:</a:t>
            </a:r>
          </a:p>
        </p:txBody>
      </p:sp>
      <p:sp>
        <p:nvSpPr>
          <p:cNvPr id="6" name="Content Placeholder 5">
            <a:extLst>
              <a:ext uri="{FF2B5EF4-FFF2-40B4-BE49-F238E27FC236}">
                <a16:creationId xmlns:a16="http://schemas.microsoft.com/office/drawing/2014/main" id="{14AEDF4D-4DDA-C645-A30C-6DF90E3E919A}"/>
              </a:ext>
            </a:extLst>
          </p:cNvPr>
          <p:cNvSpPr>
            <a:spLocks noGrp="1"/>
          </p:cNvSpPr>
          <p:nvPr>
            <p:ph sz="quarter" idx="4"/>
          </p:nvPr>
        </p:nvSpPr>
        <p:spPr>
          <a:xfrm>
            <a:off x="4707056" y="2042685"/>
            <a:ext cx="3887391" cy="2763441"/>
          </a:xfrm>
        </p:spPr>
        <p:txBody>
          <a:bodyPr>
            <a:normAutofit/>
          </a:bodyPr>
          <a:lstStyle/>
          <a:p>
            <a:pPr marL="0" indent="0">
              <a:buNone/>
            </a:pPr>
            <a:r>
              <a:rPr lang="en-US" dirty="0"/>
              <a:t>Students will be able to:</a:t>
            </a:r>
          </a:p>
          <a:p>
            <a:pPr marL="268288" marR="0" lvl="0" indent="-268288" algn="l" defTabSz="685800" rtl="0" eaLnBrk="1" fontAlgn="auto" latinLnBrk="0" hangingPunct="1">
              <a:lnSpc>
                <a:spcPct val="90000"/>
              </a:lnSpc>
              <a:spcBef>
                <a:spcPts val="0"/>
              </a:spcBef>
              <a:spcAft>
                <a:spcPts val="600"/>
              </a:spcAft>
              <a:buClr>
                <a:srgbClr val="1300C1"/>
              </a:buClr>
              <a:buSzPct val="100000"/>
              <a:buFontTx/>
              <a:buBlip>
                <a:blip r:embed="rId2"/>
              </a:buBlip>
              <a:tabLst/>
              <a:defRPr/>
            </a:pPr>
            <a:r>
              <a:rPr lang="en-US" dirty="0" err="1"/>
              <a:t>recognise</a:t>
            </a:r>
            <a:r>
              <a:rPr lang="en-US" dirty="0"/>
              <a:t> </a:t>
            </a:r>
            <a:r>
              <a:rPr kumimoji="0" lang="en-US" sz="1800" b="0" i="0" u="none" strike="noStrike" kern="1200" cap="none" spc="0" normalizeH="0" baseline="0" noProof="0" dirty="0">
                <a:ln>
                  <a:noFill/>
                </a:ln>
                <a:solidFill>
                  <a:srgbClr val="000000"/>
                </a:solidFill>
                <a:effectLst/>
                <a:uLnTx/>
                <a:uFillTx/>
                <a:latin typeface="Mind Meridian" panose="020B0803030507020204" pitchFamily="34" charset="77"/>
                <a:ea typeface="+mn-ea"/>
              </a:rPr>
              <a:t>how mental health impacts, and is impacted by, many other areas of life. </a:t>
            </a:r>
            <a:endParaRPr lang="en-US" dirty="0">
              <a:solidFill>
                <a:srgbClr val="000000"/>
              </a:solidFill>
            </a:endParaRPr>
          </a:p>
          <a:p>
            <a:pPr>
              <a:buClr>
                <a:srgbClr val="1300C1"/>
              </a:buClr>
              <a:defRPr/>
            </a:pPr>
            <a:r>
              <a:rPr lang="en-US" dirty="0" err="1">
                <a:latin typeface="Mind Meridian" panose="020B0503030507020204" pitchFamily="34" charset="0"/>
                <a:ea typeface="Times New Roman" panose="02020603050405020304" pitchFamily="18" charset="0"/>
                <a:cs typeface="Mind Meridian" panose="020B0503030507020204" pitchFamily="34" charset="0"/>
              </a:rPr>
              <a:t>recognise</a:t>
            </a:r>
            <a:r>
              <a:rPr lang="en-US" dirty="0">
                <a:latin typeface="Mind Meridian" panose="020B0503030507020204" pitchFamily="34" charset="0"/>
                <a:ea typeface="Times New Roman" panose="02020603050405020304" pitchFamily="18" charset="0"/>
                <a:cs typeface="Mind Meridian" panose="020B0503030507020204" pitchFamily="34" charset="0"/>
              </a:rPr>
              <a:t> how Mind support young people’s mental health. </a:t>
            </a:r>
            <a:endParaRPr lang="en-US" dirty="0">
              <a:solidFill>
                <a:srgbClr val="000000"/>
              </a:solidFill>
              <a:latin typeface="Mind Meridian" panose="020B0503030507020204" pitchFamily="34" charset="0"/>
              <a:cs typeface="Mind Meridian" panose="020B0503030507020204" pitchFamily="34" charset="0"/>
            </a:endParaRPr>
          </a:p>
          <a:p>
            <a:pPr>
              <a:buClr>
                <a:srgbClr val="1300C1"/>
              </a:buClr>
              <a:defRPr/>
            </a:pPr>
            <a:r>
              <a:rPr lang="en-US" dirty="0"/>
              <a:t>identify when and how to reach out and open up about their mental health. </a:t>
            </a:r>
          </a:p>
          <a:p>
            <a:pPr marL="0" indent="0">
              <a:buNone/>
            </a:pPr>
            <a:endParaRPr lang="en-US" dirty="0"/>
          </a:p>
          <a:p>
            <a:pPr marL="0" indent="0">
              <a:buNone/>
            </a:pPr>
            <a:endParaRPr lang="en-US" dirty="0"/>
          </a:p>
        </p:txBody>
      </p:sp>
      <p:sp>
        <p:nvSpPr>
          <p:cNvPr id="7" name="TextBox 6">
            <a:extLst>
              <a:ext uri="{FF2B5EF4-FFF2-40B4-BE49-F238E27FC236}">
                <a16:creationId xmlns:a16="http://schemas.microsoft.com/office/drawing/2014/main" id="{1586D478-8507-5555-ED40-34CA10461B32}"/>
              </a:ext>
            </a:extLst>
          </p:cNvPr>
          <p:cNvSpPr txBox="1"/>
          <p:nvPr/>
        </p:nvSpPr>
        <p:spPr>
          <a:xfrm>
            <a:off x="773233" y="3429803"/>
            <a:ext cx="3257175" cy="923330"/>
          </a:xfrm>
          <a:prstGeom prst="rect">
            <a:avLst/>
          </a:prstGeom>
          <a:solidFill>
            <a:schemeClr val="accent3"/>
          </a:solidFill>
        </p:spPr>
        <p:txBody>
          <a:bodyPr wrap="square" rtlCol="0">
            <a:spAutoFit/>
          </a:bodyPr>
          <a:lstStyle/>
          <a:p>
            <a:r>
              <a:rPr lang="en-GB" b="1" dirty="0">
                <a:latin typeface="Mind Meridian" panose="020B0503030507020204" pitchFamily="34" charset="0"/>
                <a:cs typeface="Mind Meridian" panose="020B0503030507020204" pitchFamily="34" charset="0"/>
              </a:rPr>
              <a:t>This assembly is suitable for students from key stages 3 to 4. </a:t>
            </a:r>
          </a:p>
        </p:txBody>
      </p:sp>
    </p:spTree>
    <p:extLst>
      <p:ext uri="{BB962C8B-B14F-4D97-AF65-F5344CB8AC3E}">
        <p14:creationId xmlns:p14="http://schemas.microsoft.com/office/powerpoint/2010/main" val="2438022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F010F-6251-5845-A6AE-29B5B1EC8B01}"/>
              </a:ext>
            </a:extLst>
          </p:cNvPr>
          <p:cNvSpPr>
            <a:spLocks noGrp="1"/>
          </p:cNvSpPr>
          <p:nvPr>
            <p:ph type="title"/>
          </p:nvPr>
        </p:nvSpPr>
        <p:spPr>
          <a:xfrm>
            <a:off x="476250" y="143144"/>
            <a:ext cx="7886700" cy="649978"/>
          </a:xfrm>
        </p:spPr>
        <p:txBody>
          <a:bodyPr/>
          <a:lstStyle/>
          <a:p>
            <a:r>
              <a:rPr lang="en-US" dirty="0"/>
              <a:t>Assembly notes</a:t>
            </a:r>
          </a:p>
        </p:txBody>
      </p:sp>
      <p:sp>
        <p:nvSpPr>
          <p:cNvPr id="3" name="Content Placeholder 2">
            <a:extLst>
              <a:ext uri="{FF2B5EF4-FFF2-40B4-BE49-F238E27FC236}">
                <a16:creationId xmlns:a16="http://schemas.microsoft.com/office/drawing/2014/main" id="{1F9D4BAC-433F-744D-B20E-D7D21A7ECAAA}"/>
              </a:ext>
            </a:extLst>
          </p:cNvPr>
          <p:cNvSpPr>
            <a:spLocks noGrp="1"/>
          </p:cNvSpPr>
          <p:nvPr>
            <p:ph sz="half" idx="1"/>
          </p:nvPr>
        </p:nvSpPr>
        <p:spPr>
          <a:xfrm>
            <a:off x="476250" y="868623"/>
            <a:ext cx="8079353" cy="3768918"/>
          </a:xfrm>
        </p:spPr>
        <p:txBody>
          <a:bodyPr>
            <a:normAutofit fontScale="25000" lnSpcReduction="20000"/>
          </a:bodyPr>
          <a:lstStyle/>
          <a:p>
            <a:r>
              <a:rPr lang="en-US" sz="5200" b="1" dirty="0">
                <a:latin typeface="Mind Meridian" panose="020B0503030507020204" pitchFamily="34" charset="0"/>
                <a:cs typeface="Mind Meridian" panose="020B0503030507020204" pitchFamily="34" charset="0"/>
              </a:rPr>
              <a:t>Slide 1: </a:t>
            </a:r>
            <a:r>
              <a:rPr lang="en-GB" sz="5200" dirty="0">
                <a:latin typeface="Mind Meridian" panose="020B0503030507020204" pitchFamily="34" charset="0"/>
                <a:cs typeface="Mind Meridian" panose="020B0503030507020204" pitchFamily="34" charset="0"/>
              </a:rPr>
              <a:t>Introduce the assembly, explaining that Mind are a mental health charity.  Mind’s World Mental Health Day is on 10 October 2025.</a:t>
            </a:r>
          </a:p>
          <a:p>
            <a:r>
              <a:rPr lang="en-GB" sz="5200" b="1" dirty="0">
                <a:latin typeface="Mind Meridian" panose="020B0503030507020204" pitchFamily="34" charset="0"/>
                <a:cs typeface="Mind Meridian" panose="020B0503030507020204" pitchFamily="34" charset="0"/>
              </a:rPr>
              <a:t>Slide 2: </a:t>
            </a:r>
            <a:r>
              <a:rPr lang="en-GB" sz="5200" dirty="0">
                <a:latin typeface="Mind Meridian" panose="020B0503030507020204" pitchFamily="34" charset="0"/>
                <a:cs typeface="Mind Meridian" panose="020B0503030507020204" pitchFamily="34" charset="0"/>
              </a:rPr>
              <a:t>Explain that Mind’s campaign message this is year is ‘mental health doesn’t take a day off.’ Ask students to take a few moments to reflect on this statement and what they think it means.  You may want to invite students to share some of their ideas</a:t>
            </a:r>
          </a:p>
          <a:p>
            <a:r>
              <a:rPr lang="en-GB" sz="5200" b="1" dirty="0">
                <a:latin typeface="Mind Meridian" panose="020B0503030507020204" pitchFamily="34" charset="0"/>
                <a:cs typeface="Mind Meridian" panose="020B0503030507020204" pitchFamily="34" charset="0"/>
              </a:rPr>
              <a:t>Slide 3: </a:t>
            </a:r>
            <a:r>
              <a:rPr lang="en-GB" sz="5200" dirty="0">
                <a:latin typeface="Mind Meridian" panose="020B0503030507020204" pitchFamily="34" charset="0"/>
                <a:cs typeface="Mind Meridian" panose="020B0503030507020204" pitchFamily="34" charset="0"/>
              </a:rPr>
              <a:t>Read the slide giving more information about the key message for World Mental Health Day and a definition of mental health. </a:t>
            </a:r>
          </a:p>
          <a:p>
            <a:r>
              <a:rPr lang="en-GB" sz="5200" b="1" i="0" kern="1200" dirty="0">
                <a:solidFill>
                  <a:srgbClr val="000000"/>
                </a:solidFill>
                <a:effectLst/>
                <a:latin typeface="Mind Meridian" panose="020B0503030507020204" pitchFamily="34" charset="0"/>
                <a:cs typeface="Mind Meridian" panose="020B0503030507020204" pitchFamily="34" charset="0"/>
              </a:rPr>
              <a:t>Slide 4: </a:t>
            </a:r>
            <a:r>
              <a:rPr lang="en-GB" sz="5200" i="0" kern="1200" dirty="0">
                <a:solidFill>
                  <a:srgbClr val="000000"/>
                </a:solidFill>
                <a:effectLst/>
                <a:latin typeface="Mind Meridian" panose="020B0503030507020204" pitchFamily="34" charset="0"/>
                <a:cs typeface="Mind Meridian" panose="020B0503030507020204" pitchFamily="34" charset="0"/>
              </a:rPr>
              <a:t>Read the text on the slide which further develops the definition of mental health. Also say: Remember: we can all experience difficult feelings and poor mental health. If this is happening to you, you are not alone.</a:t>
            </a:r>
          </a:p>
          <a:p>
            <a:r>
              <a:rPr lang="en-GB" sz="5200" b="1" i="0" kern="1200" dirty="0">
                <a:solidFill>
                  <a:srgbClr val="000000"/>
                </a:solidFill>
                <a:effectLst/>
                <a:latin typeface="Mind Meridian" panose="020B0503030507020204" pitchFamily="34" charset="0"/>
                <a:cs typeface="Mind Meridian" panose="020B0503030507020204" pitchFamily="34" charset="0"/>
              </a:rPr>
              <a:t>Slide 5: </a:t>
            </a:r>
            <a:r>
              <a:rPr lang="en-GB" sz="5200" i="0" kern="1200" dirty="0">
                <a:solidFill>
                  <a:srgbClr val="000000"/>
                </a:solidFill>
                <a:effectLst/>
                <a:latin typeface="Mind Meridian" panose="020B0503030507020204" pitchFamily="34" charset="0"/>
                <a:cs typeface="Mind Meridian" panose="020B0503030507020204" pitchFamily="34" charset="0"/>
              </a:rPr>
              <a:t>Give students more information about the role of the charity.  Mind change minds - by making mental health an everyday priority.  </a:t>
            </a:r>
            <a:r>
              <a:rPr lang="en-GB" sz="5200" dirty="0">
                <a:solidFill>
                  <a:srgbClr val="000000"/>
                </a:solidFill>
                <a:latin typeface="Mind Meridian" panose="020B0503030507020204" pitchFamily="34" charset="0"/>
                <a:cs typeface="Mind Meridian" panose="020B0503030507020204" pitchFamily="34" charset="0"/>
              </a:rPr>
              <a:t>Mind</a:t>
            </a:r>
            <a:r>
              <a:rPr lang="en-GB" sz="5200" i="0" kern="1200" dirty="0">
                <a:solidFill>
                  <a:srgbClr val="000000"/>
                </a:solidFill>
                <a:effectLst/>
                <a:latin typeface="Mind Meridian" panose="020B0503030507020204" pitchFamily="34" charset="0"/>
                <a:cs typeface="Mind Meridian" panose="020B0503030507020204" pitchFamily="34" charset="0"/>
              </a:rPr>
              <a:t> support minds - by offering help whenever you might need it through our information, advice and local services. Mind connect minds - by bringing together people who care about mental health to make a difference. Highlight that Mind have dedicated webpages for young people with lots of practical information about mental health, getting help for yourself and for others.</a:t>
            </a:r>
          </a:p>
          <a:p>
            <a:r>
              <a:rPr lang="en-GB" sz="5200" b="1" i="0" kern="1200" dirty="0">
                <a:solidFill>
                  <a:srgbClr val="000000"/>
                </a:solidFill>
                <a:effectLst/>
                <a:latin typeface="Mind Meridian" panose="020B0503030507020204" pitchFamily="34" charset="0"/>
                <a:cs typeface="Mind Meridian" panose="020B0503030507020204" pitchFamily="34" charset="0"/>
              </a:rPr>
              <a:t>Slide 6:</a:t>
            </a:r>
            <a:r>
              <a:rPr lang="en-GB" sz="5200" i="0" kern="1200" dirty="0">
                <a:solidFill>
                  <a:srgbClr val="000000"/>
                </a:solidFill>
                <a:effectLst/>
                <a:latin typeface="Mind Meridian" panose="020B0503030507020204" pitchFamily="34" charset="0"/>
                <a:cs typeface="Mind Meridian" panose="020B0503030507020204" pitchFamily="34" charset="0"/>
              </a:rPr>
              <a:t>Going back to the theme of Mind’s World Mental Health Day, recap that mental health is an important part of our lives - connected to everything we do, every place we go, and every person around us.  Explain that mental health can be linked to everything from our physical health, to our finances, and our relationships. </a:t>
            </a:r>
          </a:p>
          <a:p>
            <a:pPr lvl="1">
              <a:buFont typeface="Courier New" panose="02070309020205020404" pitchFamily="49" charset="0"/>
              <a:buChar char="o"/>
            </a:pPr>
            <a:r>
              <a:rPr lang="en-GB" sz="5200" i="0" kern="1200" dirty="0">
                <a:solidFill>
                  <a:srgbClr val="000000"/>
                </a:solidFill>
                <a:effectLst/>
                <a:latin typeface="Mind Meridian" panose="020B0503030507020204" pitchFamily="34" charset="0"/>
                <a:cs typeface="Mind Meridian" panose="020B0503030507020204" pitchFamily="34" charset="0"/>
              </a:rPr>
              <a:t>Our mental health can affect different parts of our lives - for example, if someone is feeling worried, they might not sleep well, or if someone is feeling anxious, they might stop socialising. </a:t>
            </a:r>
          </a:p>
          <a:p>
            <a:pPr lvl="1">
              <a:buFont typeface="Courier New" panose="02070309020205020404" pitchFamily="49" charset="0"/>
              <a:buChar char="o"/>
            </a:pPr>
            <a:r>
              <a:rPr lang="en-GB" sz="5200" i="0" kern="1200" dirty="0">
                <a:solidFill>
                  <a:srgbClr val="000000"/>
                </a:solidFill>
                <a:effectLst/>
                <a:latin typeface="Mind Meridian" panose="020B0503030507020204" pitchFamily="34" charset="0"/>
                <a:cs typeface="Mind Meridian" panose="020B0503030507020204" pitchFamily="34" charset="0"/>
              </a:rPr>
              <a:t>Different things happening in our lives, can also affect our mental health - for example, a shocking news story might make someone feel upset, or not having enough money could make someone feel stressed.</a:t>
            </a:r>
          </a:p>
          <a:p>
            <a:pPr lvl="1"/>
            <a:endParaRPr lang="en-GB" sz="5400" i="0" kern="1200" dirty="0">
              <a:solidFill>
                <a:srgbClr val="000000"/>
              </a:solidFill>
              <a:effectLst/>
              <a:latin typeface="Mind Meridian" panose="020B0503030507020204" pitchFamily="34" charset="0"/>
              <a:cs typeface="Mind Meridian" panose="020B0503030507020204" pitchFamily="34" charset="0"/>
            </a:endParaRPr>
          </a:p>
          <a:p>
            <a:pPr marL="0" indent="0">
              <a:buNone/>
            </a:pPr>
            <a:endParaRPr lang="en-GB" sz="5600" i="0" kern="1200" dirty="0">
              <a:solidFill>
                <a:srgbClr val="000000"/>
              </a:solidFill>
              <a:effectLst/>
              <a:latin typeface="Mind Meridian" panose="020B0503030507020204" pitchFamily="34" charset="0"/>
              <a:cs typeface="Mind Meridian" panose="020B0503030507020204" pitchFamily="34" charset="0"/>
            </a:endParaRPr>
          </a:p>
          <a:p>
            <a:pPr marL="0" indent="0">
              <a:buNone/>
            </a:pPr>
            <a:endParaRPr lang="en-GB" sz="6000" dirty="0">
              <a:solidFill>
                <a:schemeClr val="tx2">
                  <a:lumMod val="75000"/>
                </a:schemeClr>
              </a:solidFill>
              <a:latin typeface="Mind Meridian" panose="020B0503030507020204" pitchFamily="34" charset="0"/>
              <a:cs typeface="Mind Meridian" panose="020B0503030507020204" pitchFamily="34" charset="0"/>
            </a:endParaRPr>
          </a:p>
          <a:p>
            <a:pPr marL="0" indent="0">
              <a:buNone/>
            </a:pPr>
            <a:endParaRPr lang="en-GB" sz="5600" i="0" kern="1200" dirty="0">
              <a:solidFill>
                <a:srgbClr val="000000"/>
              </a:solidFill>
              <a:effectLst/>
              <a:latin typeface="Mind Meridian" panose="020B0503030507020204" pitchFamily="34" charset="0"/>
              <a:cs typeface="Mind Meridian" panose="020B0503030507020204" pitchFamily="34" charset="0"/>
            </a:endParaRPr>
          </a:p>
          <a:p>
            <a:pPr marL="0" indent="0">
              <a:buNone/>
            </a:pPr>
            <a:endParaRPr lang="en-GB" sz="2000" i="0" kern="1200" dirty="0">
              <a:solidFill>
                <a:srgbClr val="000000"/>
              </a:solidFill>
              <a:effectLst/>
              <a:latin typeface="Mind Meridian" panose="020B0503030507020204" pitchFamily="34" charset="0"/>
              <a:cs typeface="Mind Meridian" panose="020B0503030507020204" pitchFamily="34" charset="0"/>
            </a:endParaRPr>
          </a:p>
          <a:p>
            <a:endParaRPr lang="en-GB" sz="2000" i="0" kern="1200" dirty="0">
              <a:solidFill>
                <a:srgbClr val="000000"/>
              </a:solidFill>
              <a:effectLst/>
              <a:latin typeface="Mind Meridian" panose="020B0503030507020204" pitchFamily="34" charset="0"/>
              <a:cs typeface="Mind Meridian" panose="020B0503030507020204" pitchFamily="34" charset="0"/>
            </a:endParaRPr>
          </a:p>
          <a:p>
            <a:endParaRPr lang="en-GB" sz="2000" i="0" kern="1200" dirty="0">
              <a:solidFill>
                <a:srgbClr val="000000"/>
              </a:solidFill>
              <a:effectLst/>
              <a:latin typeface="Mind Meridian" panose="020B0503030507020204" pitchFamily="34" charset="0"/>
              <a:cs typeface="Mind Meridian" panose="020B0503030507020204" pitchFamily="34" charset="0"/>
            </a:endParaRPr>
          </a:p>
          <a:p>
            <a:pPr marL="0" indent="0">
              <a:buNone/>
            </a:pPr>
            <a:r>
              <a:rPr lang="en-GB" sz="2000" i="0" kern="1200" dirty="0">
                <a:solidFill>
                  <a:srgbClr val="000000"/>
                </a:solidFill>
                <a:effectLst/>
                <a:latin typeface="Mind Meridian" panose="020B0503030507020204" pitchFamily="34" charset="0"/>
                <a:cs typeface="Mind Meridian" panose="020B0503030507020204" pitchFamily="34" charset="0"/>
              </a:rPr>
              <a:t> </a:t>
            </a:r>
          </a:p>
          <a:p>
            <a:endParaRPr lang="en-GB" i="0" dirty="0">
              <a:latin typeface="Mind Meridian" panose="020B0503030507020204" pitchFamily="34" charset="0"/>
              <a:cs typeface="Mind Meridian" panose="020B0503030507020204" pitchFamily="34" charset="0"/>
            </a:endParaRPr>
          </a:p>
          <a:p>
            <a:pPr marL="0" indent="0">
              <a:buNone/>
            </a:pPr>
            <a:endParaRPr lang="en-GB" dirty="0">
              <a:latin typeface="Mind Meridian" panose="020B0503030507020204" pitchFamily="34" charset="0"/>
              <a:cs typeface="Mind Meridian" panose="020B0503030507020204" pitchFamily="34" charset="0"/>
            </a:endParaRPr>
          </a:p>
        </p:txBody>
      </p:sp>
    </p:spTree>
    <p:extLst>
      <p:ext uri="{BB962C8B-B14F-4D97-AF65-F5344CB8AC3E}">
        <p14:creationId xmlns:p14="http://schemas.microsoft.com/office/powerpoint/2010/main" val="3170241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EE746-FA3C-6EE7-7056-5F62CD68A7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7B8463-A03C-D8E0-4361-84E85E5ACA57}"/>
              </a:ext>
            </a:extLst>
          </p:cNvPr>
          <p:cNvSpPr>
            <a:spLocks noGrp="1"/>
          </p:cNvSpPr>
          <p:nvPr>
            <p:ph type="title"/>
          </p:nvPr>
        </p:nvSpPr>
        <p:spPr>
          <a:xfrm>
            <a:off x="411728" y="185788"/>
            <a:ext cx="7886700" cy="649978"/>
          </a:xfrm>
        </p:spPr>
        <p:txBody>
          <a:bodyPr/>
          <a:lstStyle/>
          <a:p>
            <a:r>
              <a:rPr lang="en-US" dirty="0"/>
              <a:t>Assembly notes continued…</a:t>
            </a:r>
          </a:p>
        </p:txBody>
      </p:sp>
      <p:sp>
        <p:nvSpPr>
          <p:cNvPr id="3" name="Content Placeholder 2">
            <a:extLst>
              <a:ext uri="{FF2B5EF4-FFF2-40B4-BE49-F238E27FC236}">
                <a16:creationId xmlns:a16="http://schemas.microsoft.com/office/drawing/2014/main" id="{39A7750F-DBA1-0F98-95D1-E471E5457DD4}"/>
              </a:ext>
            </a:extLst>
          </p:cNvPr>
          <p:cNvSpPr>
            <a:spLocks noGrp="1"/>
          </p:cNvSpPr>
          <p:nvPr>
            <p:ph sz="half" idx="1"/>
          </p:nvPr>
        </p:nvSpPr>
        <p:spPr>
          <a:xfrm>
            <a:off x="411728" y="510777"/>
            <a:ext cx="8015744" cy="4523795"/>
          </a:xfrm>
        </p:spPr>
        <p:txBody>
          <a:bodyPr>
            <a:normAutofit fontScale="47500" lnSpcReduction="20000"/>
          </a:bodyPr>
          <a:lstStyle/>
          <a:p>
            <a:pPr marL="0" indent="0">
              <a:buNone/>
            </a:pPr>
            <a:endParaRPr lang="en-GB" sz="6000" i="0" kern="1200" dirty="0">
              <a:solidFill>
                <a:srgbClr val="000000"/>
              </a:solidFill>
              <a:effectLst/>
              <a:latin typeface="Mind Meridian" panose="020B0803030507020204"/>
            </a:endParaRPr>
          </a:p>
          <a:p>
            <a:r>
              <a:rPr lang="en-GB" sz="3000" b="1" i="0" kern="1200" dirty="0">
                <a:solidFill>
                  <a:srgbClr val="000000"/>
                </a:solidFill>
                <a:effectLst/>
                <a:latin typeface="Mind Meridian" panose="020B0803030507020204"/>
              </a:rPr>
              <a:t>Slide 7: </a:t>
            </a:r>
            <a:r>
              <a:rPr lang="en-GB" sz="3000" i="0" kern="1200" dirty="0">
                <a:solidFill>
                  <a:srgbClr val="000000"/>
                </a:solidFill>
                <a:effectLst/>
                <a:latin typeface="Mind Meridian" panose="020B0803030507020204"/>
              </a:rPr>
              <a:t>Read the slide, explaining that talking to people who care about you, can help you look after your mental health and cope with how you're feeling.</a:t>
            </a:r>
          </a:p>
          <a:p>
            <a:r>
              <a:rPr lang="en-GB" sz="3000" b="1" i="0" kern="1200" dirty="0">
                <a:solidFill>
                  <a:srgbClr val="000000"/>
                </a:solidFill>
                <a:effectLst/>
                <a:latin typeface="Mind Meridian" panose="020B0803030507020204"/>
              </a:rPr>
              <a:t>Slide </a:t>
            </a:r>
            <a:r>
              <a:rPr lang="en-GB" sz="3000" b="1" dirty="0">
                <a:solidFill>
                  <a:srgbClr val="000000"/>
                </a:solidFill>
                <a:latin typeface="Mind Meridian" panose="020B0803030507020204"/>
              </a:rPr>
              <a:t>8</a:t>
            </a:r>
            <a:r>
              <a:rPr lang="en-GB" sz="3000" b="1" i="0" kern="1200" dirty="0">
                <a:solidFill>
                  <a:srgbClr val="000000"/>
                </a:solidFill>
                <a:effectLst/>
                <a:latin typeface="Mind Meridian" panose="020B0803030507020204"/>
              </a:rPr>
              <a:t>: </a:t>
            </a:r>
            <a:r>
              <a:rPr lang="en-GB" sz="3000" i="0" kern="1200" dirty="0">
                <a:solidFill>
                  <a:srgbClr val="000000"/>
                </a:solidFill>
                <a:effectLst/>
                <a:latin typeface="Mind Meridian" panose="020B0803030507020204"/>
              </a:rPr>
              <a:t>Acknowledge that this is not always easy, but here are some tips and ideas that could help:</a:t>
            </a:r>
          </a:p>
          <a:p>
            <a:pPr lvl="1">
              <a:buFont typeface="Arial" panose="020B0604020202020204" pitchFamily="34" charset="0"/>
              <a:buChar char="•"/>
            </a:pPr>
            <a:r>
              <a:rPr lang="en-GB" sz="3000" b="1" i="0" kern="1200" dirty="0">
                <a:solidFill>
                  <a:srgbClr val="000000"/>
                </a:solidFill>
                <a:effectLst/>
                <a:latin typeface="Mind Meridian" panose="020B0803030507020204"/>
              </a:rPr>
              <a:t>Find a way that feels right for you </a:t>
            </a:r>
            <a:r>
              <a:rPr lang="en-GB" sz="3000" i="0" kern="1200" dirty="0">
                <a:solidFill>
                  <a:srgbClr val="000000"/>
                </a:solidFill>
                <a:effectLst/>
                <a:latin typeface="Mind Meridian" panose="020B0803030507020204"/>
              </a:rPr>
              <a:t>– in-person, phone, video call, voice-note, email, letter, text, drawing/painting. </a:t>
            </a:r>
          </a:p>
          <a:p>
            <a:pPr lvl="1">
              <a:buFont typeface="Arial" panose="020B0604020202020204" pitchFamily="34" charset="0"/>
              <a:buChar char="•"/>
            </a:pPr>
            <a:r>
              <a:rPr lang="en-GB" sz="3000" b="1" i="0" kern="1200" dirty="0">
                <a:solidFill>
                  <a:srgbClr val="000000"/>
                </a:solidFill>
                <a:effectLst/>
                <a:latin typeface="Mind Meridian" panose="020B0803030507020204"/>
              </a:rPr>
              <a:t>Find a good time – </a:t>
            </a:r>
            <a:r>
              <a:rPr lang="en-GB" sz="3000" i="0" kern="1200" dirty="0">
                <a:solidFill>
                  <a:srgbClr val="000000"/>
                </a:solidFill>
                <a:effectLst/>
                <a:latin typeface="Mind Meridian" panose="020B0803030507020204"/>
              </a:rPr>
              <a:t>there probably won’t be a perfect time, but try to make it when and where you feel comfortable, when you are both free and won’t be interrupted. </a:t>
            </a:r>
          </a:p>
          <a:p>
            <a:pPr lvl="1">
              <a:buFont typeface="Arial" panose="020B0604020202020204" pitchFamily="34" charset="0"/>
              <a:buChar char="•"/>
            </a:pPr>
            <a:r>
              <a:rPr lang="en-GB" sz="3000" b="1" i="0" kern="1200" dirty="0">
                <a:solidFill>
                  <a:srgbClr val="000000"/>
                </a:solidFill>
                <a:effectLst/>
                <a:latin typeface="Mind Meridian" panose="020B0803030507020204"/>
              </a:rPr>
              <a:t>Practise what you want to say </a:t>
            </a:r>
            <a:r>
              <a:rPr lang="en-GB" sz="3000" i="0" kern="1200" dirty="0">
                <a:solidFill>
                  <a:srgbClr val="000000"/>
                </a:solidFill>
                <a:effectLst/>
                <a:latin typeface="Mind Meridian" panose="020B0803030507020204"/>
              </a:rPr>
              <a:t>– either in your head, or write it down, or leave yourself a voice-note. Only share what you feel comfortable to share. </a:t>
            </a:r>
          </a:p>
          <a:p>
            <a:pPr lvl="1">
              <a:buFont typeface="Arial" panose="020B0604020202020204" pitchFamily="34" charset="0"/>
              <a:buChar char="•"/>
            </a:pPr>
            <a:r>
              <a:rPr lang="en-GB" sz="3000" b="1" i="0" kern="1200" dirty="0">
                <a:solidFill>
                  <a:srgbClr val="000000"/>
                </a:solidFill>
                <a:effectLst/>
                <a:latin typeface="Mind Meridian" panose="020B0803030507020204"/>
              </a:rPr>
              <a:t>Explain how you have been feeling and how it impacts your life </a:t>
            </a:r>
            <a:r>
              <a:rPr lang="en-GB" sz="3000" i="0" kern="1200" dirty="0">
                <a:solidFill>
                  <a:srgbClr val="000000"/>
                </a:solidFill>
                <a:effectLst/>
                <a:latin typeface="Mind Meridian" panose="020B0803030507020204"/>
              </a:rPr>
              <a:t>– think about the different areas of your life and explain your feelings as best as you can. </a:t>
            </a:r>
          </a:p>
          <a:p>
            <a:pPr lvl="1">
              <a:buFont typeface="Arial" panose="020B0604020202020204" pitchFamily="34" charset="0"/>
              <a:buChar char="•"/>
            </a:pPr>
            <a:r>
              <a:rPr lang="en-GB" sz="3000" b="1" i="0" kern="1200" dirty="0">
                <a:solidFill>
                  <a:srgbClr val="000000"/>
                </a:solidFill>
                <a:effectLst/>
                <a:latin typeface="Mind Meridian" panose="020B0803030507020204"/>
              </a:rPr>
              <a:t>Suggest how they could help </a:t>
            </a:r>
            <a:r>
              <a:rPr lang="en-GB" sz="3000" i="0" kern="1200" dirty="0">
                <a:solidFill>
                  <a:srgbClr val="000000"/>
                </a:solidFill>
                <a:effectLst/>
                <a:latin typeface="Mind Meridian" panose="020B0803030507020204"/>
              </a:rPr>
              <a:t>– this could be helping you find information, talking to your school, making a doctor's appointment for you or just being there to listen and support </a:t>
            </a:r>
            <a:r>
              <a:rPr lang="en-GB" sz="3000" i="0" kern="1200" dirty="0" err="1">
                <a:solidFill>
                  <a:srgbClr val="000000"/>
                </a:solidFill>
                <a:effectLst/>
                <a:latin typeface="Mind Meridian" panose="020B0803030507020204"/>
              </a:rPr>
              <a:t>you.Also</a:t>
            </a:r>
            <a:r>
              <a:rPr lang="en-GB" sz="3000" i="0" kern="1200" dirty="0">
                <a:solidFill>
                  <a:srgbClr val="000000"/>
                </a:solidFill>
                <a:effectLst/>
                <a:latin typeface="Mind Meridian" panose="020B0803030507020204"/>
              </a:rPr>
              <a:t>, tell them things that might not help, such as treating you differently, or telling other people how you are feeling.</a:t>
            </a:r>
          </a:p>
          <a:p>
            <a:pPr lvl="1">
              <a:buFont typeface="Arial" panose="020B0604020202020204" pitchFamily="34" charset="0"/>
              <a:buChar char="•"/>
            </a:pPr>
            <a:r>
              <a:rPr lang="en-GB" sz="3000" b="1" i="0" kern="1200" dirty="0">
                <a:solidFill>
                  <a:srgbClr val="000000"/>
                </a:solidFill>
                <a:effectLst/>
                <a:latin typeface="Mind Meridian" panose="020B0803030507020204"/>
              </a:rPr>
              <a:t>Make a plan to take care of yourself after </a:t>
            </a:r>
            <a:r>
              <a:rPr lang="en-GB" sz="3000" i="0" kern="1200" dirty="0">
                <a:solidFill>
                  <a:srgbClr val="000000"/>
                </a:solidFill>
                <a:effectLst/>
                <a:latin typeface="Mind Meridian" panose="020B0803030507020204"/>
              </a:rPr>
              <a:t>– opening up can feel difficult and tiring, so you could think of something nice to do afterwards, like watching your favourite TV show or    going for a walk. </a:t>
            </a:r>
          </a:p>
          <a:p>
            <a:endParaRPr lang="en-GB" sz="4000" b="1" i="0" kern="1200" dirty="0">
              <a:solidFill>
                <a:srgbClr val="000000"/>
              </a:solidFill>
              <a:effectLst/>
              <a:latin typeface="Mind Meridian" panose="020B0803030507020204"/>
            </a:endParaRPr>
          </a:p>
          <a:p>
            <a:pPr marL="0" indent="0">
              <a:buNone/>
            </a:pPr>
            <a:endParaRPr lang="en-GB" dirty="0"/>
          </a:p>
        </p:txBody>
      </p:sp>
    </p:spTree>
    <p:extLst>
      <p:ext uri="{BB962C8B-B14F-4D97-AF65-F5344CB8AC3E}">
        <p14:creationId xmlns:p14="http://schemas.microsoft.com/office/powerpoint/2010/main" val="2736340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6DEBA-6510-B4C0-0806-3DD8187D5A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A3658A-E05F-AD5F-5AA6-FDD224958432}"/>
              </a:ext>
            </a:extLst>
          </p:cNvPr>
          <p:cNvSpPr>
            <a:spLocks noGrp="1"/>
          </p:cNvSpPr>
          <p:nvPr>
            <p:ph type="title"/>
          </p:nvPr>
        </p:nvSpPr>
        <p:spPr>
          <a:xfrm>
            <a:off x="476250" y="185788"/>
            <a:ext cx="7886700" cy="649978"/>
          </a:xfrm>
        </p:spPr>
        <p:txBody>
          <a:bodyPr/>
          <a:lstStyle/>
          <a:p>
            <a:r>
              <a:rPr lang="en-US" dirty="0"/>
              <a:t>Assembly notes continued…</a:t>
            </a:r>
          </a:p>
        </p:txBody>
      </p:sp>
      <p:sp>
        <p:nvSpPr>
          <p:cNvPr id="3" name="Content Placeholder 2">
            <a:extLst>
              <a:ext uri="{FF2B5EF4-FFF2-40B4-BE49-F238E27FC236}">
                <a16:creationId xmlns:a16="http://schemas.microsoft.com/office/drawing/2014/main" id="{0AB74018-6896-8C68-5AEC-46312BAF5CB0}"/>
              </a:ext>
            </a:extLst>
          </p:cNvPr>
          <p:cNvSpPr>
            <a:spLocks noGrp="1"/>
          </p:cNvSpPr>
          <p:nvPr>
            <p:ph sz="half" idx="1"/>
          </p:nvPr>
        </p:nvSpPr>
        <p:spPr>
          <a:xfrm>
            <a:off x="476250" y="877579"/>
            <a:ext cx="8015744" cy="2220359"/>
          </a:xfrm>
        </p:spPr>
        <p:txBody>
          <a:bodyPr>
            <a:normAutofit fontScale="25000" lnSpcReduction="20000"/>
          </a:bodyPr>
          <a:lstStyle/>
          <a:p>
            <a:pPr marL="0" indent="0">
              <a:buNone/>
            </a:pPr>
            <a:endParaRPr lang="en-GB" sz="6000" b="1" i="0" kern="1200" dirty="0">
              <a:solidFill>
                <a:srgbClr val="000000"/>
              </a:solidFill>
              <a:effectLst/>
              <a:latin typeface="Mind Meridian" panose="020B0803030507020204"/>
            </a:endParaRPr>
          </a:p>
          <a:p>
            <a:r>
              <a:rPr lang="en-GB" sz="5200" b="1" dirty="0">
                <a:latin typeface="Mind Meridian" panose="020B0803030507020204"/>
              </a:rPr>
              <a:t>Slide 9: </a:t>
            </a:r>
            <a:r>
              <a:rPr lang="en-GB" sz="5200" dirty="0">
                <a:latin typeface="Mind Meridian" panose="020B0803030507020204"/>
              </a:rPr>
              <a:t>Read the slide and then say: There's no perfect time to open up. You can open up about how you're feeling at any time – you don't have to wait for it to get worse. The sooner you can open up, the sooner you might start to feel better. And it’s never too late to talk about how you feel. We all deserve support.</a:t>
            </a:r>
          </a:p>
          <a:p>
            <a:r>
              <a:rPr lang="en-GB" sz="5200" b="1" dirty="0">
                <a:latin typeface="Mind Meridian" panose="020B0803030507020204"/>
              </a:rPr>
              <a:t>Slide 10: </a:t>
            </a:r>
            <a:r>
              <a:rPr lang="en-GB" sz="5200" dirty="0">
                <a:latin typeface="Mind Meridian" panose="020B0803030507020204"/>
              </a:rPr>
              <a:t>Encourage students to help share Mind’s World Mental Health Day campaign message. </a:t>
            </a:r>
          </a:p>
          <a:p>
            <a:pPr marL="0" indent="0">
              <a:buNone/>
            </a:pPr>
            <a:endParaRPr lang="en-GB" sz="5200" dirty="0">
              <a:latin typeface="Mind Meridian" panose="020B0803030507020204"/>
            </a:endParaRPr>
          </a:p>
          <a:p>
            <a:pPr marL="0" indent="0">
              <a:buNone/>
            </a:pPr>
            <a:endParaRPr lang="en-GB" sz="5200" dirty="0">
              <a:latin typeface="Mind Meridian" panose="020B0803030507020204"/>
            </a:endParaRPr>
          </a:p>
          <a:p>
            <a:endParaRPr lang="en-GB" sz="5200" i="0" kern="1200" dirty="0">
              <a:solidFill>
                <a:srgbClr val="000000"/>
              </a:solidFill>
              <a:effectLst/>
              <a:latin typeface="Mind Meridian" panose="020B0803030507020204"/>
            </a:endParaRPr>
          </a:p>
          <a:p>
            <a:endParaRPr lang="en-GB" sz="2000" i="0" kern="1200" dirty="0">
              <a:solidFill>
                <a:srgbClr val="000000"/>
              </a:solidFill>
              <a:effectLst/>
              <a:latin typeface="Mind Meridian" panose="020B0803030507020204"/>
            </a:endParaRPr>
          </a:p>
          <a:p>
            <a:endParaRPr lang="en-GB" sz="2000" i="0" kern="1200" dirty="0">
              <a:solidFill>
                <a:srgbClr val="000000"/>
              </a:solidFill>
              <a:effectLst/>
              <a:latin typeface="Mind Meridian" panose="020B0803030507020204"/>
            </a:endParaRPr>
          </a:p>
          <a:p>
            <a:pPr marL="0" indent="0">
              <a:buNone/>
            </a:pPr>
            <a:r>
              <a:rPr lang="en-GB" sz="2000" i="0" kern="1200" dirty="0">
                <a:solidFill>
                  <a:srgbClr val="000000"/>
                </a:solidFill>
                <a:effectLst/>
                <a:latin typeface="Mind Meridian" panose="020B0803030507020204"/>
              </a:rPr>
              <a:t> </a:t>
            </a:r>
          </a:p>
          <a:p>
            <a:endParaRPr lang="en-GB" i="0" dirty="0"/>
          </a:p>
          <a:p>
            <a:pPr marL="0" indent="0">
              <a:buNone/>
            </a:pPr>
            <a:endParaRPr lang="en-GB" dirty="0"/>
          </a:p>
        </p:txBody>
      </p:sp>
    </p:spTree>
    <p:extLst>
      <p:ext uri="{BB962C8B-B14F-4D97-AF65-F5344CB8AC3E}">
        <p14:creationId xmlns:p14="http://schemas.microsoft.com/office/powerpoint/2010/main" val="1527151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34087-CA13-1240-9BF2-72725339F6CD}"/>
              </a:ext>
            </a:extLst>
          </p:cNvPr>
          <p:cNvSpPr>
            <a:spLocks noGrp="1"/>
          </p:cNvSpPr>
          <p:nvPr>
            <p:ph type="title"/>
          </p:nvPr>
        </p:nvSpPr>
        <p:spPr>
          <a:xfrm>
            <a:off x="496129" y="121299"/>
            <a:ext cx="7376632" cy="830272"/>
          </a:xfrm>
        </p:spPr>
        <p:txBody>
          <a:bodyPr/>
          <a:lstStyle/>
          <a:p>
            <a:r>
              <a:rPr lang="en-US" dirty="0"/>
              <a:t>Curriculum Links – secondary</a:t>
            </a:r>
          </a:p>
        </p:txBody>
      </p:sp>
      <p:sp>
        <p:nvSpPr>
          <p:cNvPr id="3" name="Content Placeholder 2">
            <a:extLst>
              <a:ext uri="{FF2B5EF4-FFF2-40B4-BE49-F238E27FC236}">
                <a16:creationId xmlns:a16="http://schemas.microsoft.com/office/drawing/2014/main" id="{41A577A2-E529-904F-B9EA-7FCCC1DEE096}"/>
              </a:ext>
            </a:extLst>
          </p:cNvPr>
          <p:cNvSpPr>
            <a:spLocks noGrp="1"/>
          </p:cNvSpPr>
          <p:nvPr>
            <p:ph idx="1"/>
          </p:nvPr>
        </p:nvSpPr>
        <p:spPr>
          <a:xfrm>
            <a:off x="549981" y="1761148"/>
            <a:ext cx="6645949" cy="2353404"/>
          </a:xfrm>
        </p:spPr>
        <p:txBody>
          <a:bodyPr/>
          <a:lstStyle/>
          <a:p>
            <a:pPr marL="7938" indent="0">
              <a:buNone/>
            </a:pPr>
            <a:r>
              <a:rPr lang="en-GB" sz="1300" b="1" dirty="0">
                <a:solidFill>
                  <a:srgbClr val="000000"/>
                </a:solidFill>
                <a:effectLst/>
                <a:latin typeface="Mind Meridian" panose="020B0803030507020204"/>
                <a:ea typeface="Calibri" panose="020F0502020204030204" pitchFamily="34" charset="0"/>
              </a:rPr>
              <a:t>Statutory Health Education</a:t>
            </a:r>
            <a:r>
              <a:rPr lang="en-GB" sz="1300" b="1" dirty="0">
                <a:solidFill>
                  <a:srgbClr val="000000"/>
                </a:solidFill>
                <a:latin typeface="Mind Meridian" panose="020B0803030507020204"/>
                <a:ea typeface="Calibri" panose="020F0502020204030204" pitchFamily="34" charset="0"/>
              </a:rPr>
              <a:t>, Department for Education (DfE)</a:t>
            </a:r>
            <a:endParaRPr lang="en-GB" sz="1300" dirty="0">
              <a:solidFill>
                <a:srgbClr val="000000"/>
              </a:solidFill>
              <a:effectLst/>
              <a:latin typeface="Mind Meridian" panose="020B0803030507020204"/>
              <a:ea typeface="Calibri" panose="020F0502020204030204" pitchFamily="34" charset="0"/>
            </a:endParaRPr>
          </a:p>
          <a:p>
            <a:pPr marL="7938" indent="0">
              <a:buNone/>
            </a:pPr>
            <a:r>
              <a:rPr lang="en-GB" sz="1300" b="1" dirty="0">
                <a:solidFill>
                  <a:srgbClr val="000000"/>
                </a:solidFill>
                <a:effectLst/>
                <a:latin typeface="Mind Meridian" panose="020B0803030507020204"/>
                <a:ea typeface="Calibri" panose="020F0502020204030204" pitchFamily="34" charset="0"/>
              </a:rPr>
              <a:t>Mental wellbeing</a:t>
            </a:r>
            <a:endParaRPr lang="en-GB" sz="1300" dirty="0">
              <a:solidFill>
                <a:srgbClr val="000000"/>
              </a:solidFill>
              <a:effectLst/>
              <a:latin typeface="Mind Meridian" panose="020B0803030507020204"/>
              <a:ea typeface="Calibri" panose="020F0502020204030204" pitchFamily="34" charset="0"/>
            </a:endParaRPr>
          </a:p>
          <a:p>
            <a:pPr marL="7938" indent="0">
              <a:buNone/>
            </a:pPr>
            <a:r>
              <a:rPr lang="en-GB" sz="1300" dirty="0">
                <a:solidFill>
                  <a:srgbClr val="000000"/>
                </a:solidFill>
                <a:latin typeface="Mind Meridian" panose="020B0803030507020204"/>
                <a:ea typeface="Calibri" panose="020F0502020204030204" pitchFamily="34" charset="0"/>
              </a:rPr>
              <a:t>By the end of secondary school, p</a:t>
            </a:r>
            <a:r>
              <a:rPr lang="en-GB" sz="1300" dirty="0">
                <a:solidFill>
                  <a:srgbClr val="000000"/>
                </a:solidFill>
                <a:effectLst/>
                <a:latin typeface="Mind Meridian" panose="020B0803030507020204"/>
                <a:ea typeface="Calibri" panose="020F0502020204030204" pitchFamily="34" charset="0"/>
              </a:rPr>
              <a:t>upils should know: </a:t>
            </a:r>
          </a:p>
          <a:p>
            <a:r>
              <a:rPr lang="en-GB" sz="1300" dirty="0">
                <a:solidFill>
                  <a:srgbClr val="000000"/>
                </a:solidFill>
                <a:effectLst/>
                <a:latin typeface="Mind Meridian" panose="020B0803030507020204"/>
                <a:ea typeface="Calibri" panose="020F0502020204030204" pitchFamily="34" charset="0"/>
              </a:rPr>
              <a:t>how to recognise the early signs of mental wellbeing concerns.</a:t>
            </a:r>
          </a:p>
          <a:p>
            <a:r>
              <a:rPr lang="en-GB" sz="1300" dirty="0">
                <a:solidFill>
                  <a:srgbClr val="000000"/>
                </a:solidFill>
                <a:effectLst/>
                <a:latin typeface="Mind Meridian" panose="020B0803030507020204"/>
                <a:ea typeface="Calibri" panose="020F0502020204030204" pitchFamily="34" charset="0"/>
              </a:rPr>
              <a:t>how to critically evaluate when something they do or are involved in has a positive or negative effect on their own or others’ mental health.</a:t>
            </a:r>
          </a:p>
          <a:p>
            <a:pPr marL="7938" indent="0">
              <a:buNone/>
            </a:pPr>
            <a:endParaRPr lang="en-US" dirty="0"/>
          </a:p>
        </p:txBody>
      </p:sp>
      <p:sp>
        <p:nvSpPr>
          <p:cNvPr id="4" name="Content Placeholder 2">
            <a:extLst>
              <a:ext uri="{FF2B5EF4-FFF2-40B4-BE49-F238E27FC236}">
                <a16:creationId xmlns:a16="http://schemas.microsoft.com/office/drawing/2014/main" id="{92471093-A58F-4BCD-CDA9-5416887A4B1A}"/>
              </a:ext>
            </a:extLst>
          </p:cNvPr>
          <p:cNvSpPr txBox="1">
            <a:spLocks/>
          </p:cNvSpPr>
          <p:nvPr/>
        </p:nvSpPr>
        <p:spPr>
          <a:xfrm>
            <a:off x="549981" y="1062890"/>
            <a:ext cx="6819554" cy="2353404"/>
          </a:xfrm>
          <a:prstGeom prst="rect">
            <a:avLst/>
          </a:prstGeom>
        </p:spPr>
        <p:txBody>
          <a:bodyPr vert="horz" lIns="91440" tIns="45720" rIns="91440" bIns="45720" rtlCol="0">
            <a:normAutofit/>
          </a:bodyPr>
          <a:lstStyle>
            <a:lvl1pPr marL="268288" indent="-26035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81025" indent="-28575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898525" indent="-25400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247775" indent="-28575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565275" indent="-25400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938" indent="0">
              <a:buFontTx/>
              <a:buNone/>
            </a:pPr>
            <a:r>
              <a:rPr lang="en-GB" sz="1600" dirty="0">
                <a:solidFill>
                  <a:srgbClr val="000000"/>
                </a:solidFill>
                <a:latin typeface="Mind Meridian" panose="020B0803030507020204"/>
                <a:ea typeface="Calibri" panose="020F0502020204030204" pitchFamily="34" charset="0"/>
              </a:rPr>
              <a:t>This lesson helps to address the following statutory requirements, which can be found in full, </a:t>
            </a:r>
            <a:r>
              <a:rPr lang="en-GB" sz="1600" dirty="0">
                <a:solidFill>
                  <a:srgbClr val="000000"/>
                </a:solidFill>
                <a:latin typeface="Mind Meridian" panose="020B0803030507020204"/>
                <a:ea typeface="Calibri" panose="020F0502020204030204" pitchFamily="34" charset="0"/>
                <a:hlinkClick r:id="rId4"/>
              </a:rPr>
              <a:t>here</a:t>
            </a:r>
            <a:r>
              <a:rPr lang="en-GB" sz="1600" dirty="0">
                <a:solidFill>
                  <a:srgbClr val="000000"/>
                </a:solidFill>
                <a:latin typeface="Mind Meridian" panose="020B0803030507020204"/>
                <a:ea typeface="Calibri" panose="020F0502020204030204" pitchFamily="34" charset="0"/>
              </a:rPr>
              <a:t>.  </a:t>
            </a:r>
          </a:p>
          <a:p>
            <a:pPr marL="7938" indent="0">
              <a:buFontTx/>
              <a:buNone/>
            </a:pPr>
            <a:endParaRPr lang="en-US" dirty="0"/>
          </a:p>
        </p:txBody>
      </p:sp>
    </p:spTree>
    <p:extLst>
      <p:ext uri="{BB962C8B-B14F-4D97-AF65-F5344CB8AC3E}">
        <p14:creationId xmlns:p14="http://schemas.microsoft.com/office/powerpoint/2010/main" val="3947910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CB211-4A44-336E-F254-0A4F2BAD7F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C3135C-5929-9125-6101-2707BF9BFAF9}"/>
              </a:ext>
            </a:extLst>
          </p:cNvPr>
          <p:cNvSpPr>
            <a:spLocks noGrp="1"/>
          </p:cNvSpPr>
          <p:nvPr>
            <p:ph type="title"/>
          </p:nvPr>
        </p:nvSpPr>
        <p:spPr>
          <a:xfrm>
            <a:off x="570470" y="344323"/>
            <a:ext cx="6487045" cy="733628"/>
          </a:xfrm>
        </p:spPr>
        <p:txBody>
          <a:bodyPr/>
          <a:lstStyle/>
          <a:p>
            <a:r>
              <a:rPr lang="en-US" dirty="0"/>
              <a:t>Curriculum Links – KS3</a:t>
            </a:r>
          </a:p>
        </p:txBody>
      </p:sp>
      <p:sp>
        <p:nvSpPr>
          <p:cNvPr id="3" name="Content Placeholder 2">
            <a:extLst>
              <a:ext uri="{FF2B5EF4-FFF2-40B4-BE49-F238E27FC236}">
                <a16:creationId xmlns:a16="http://schemas.microsoft.com/office/drawing/2014/main" id="{D73CEF2E-52AA-82C6-AB47-7EF3BC7496AF}"/>
              </a:ext>
            </a:extLst>
          </p:cNvPr>
          <p:cNvSpPr>
            <a:spLocks noGrp="1"/>
          </p:cNvSpPr>
          <p:nvPr>
            <p:ph idx="1"/>
          </p:nvPr>
        </p:nvSpPr>
        <p:spPr>
          <a:xfrm>
            <a:off x="634081" y="1744999"/>
            <a:ext cx="6819554" cy="2994014"/>
          </a:xfrm>
        </p:spPr>
        <p:txBody>
          <a:bodyPr>
            <a:normAutofit/>
          </a:bodyPr>
          <a:lstStyle/>
          <a:p>
            <a:pPr marL="7938" marR="0" lvl="0" indent="0" algn="l" defTabSz="1080000" rtl="0" eaLnBrk="1" fontAlgn="auto" latinLnBrk="0" hangingPunct="1">
              <a:lnSpc>
                <a:spcPct val="107000"/>
              </a:lnSpc>
              <a:spcBef>
                <a:spcPts val="0"/>
              </a:spcBef>
              <a:spcAft>
                <a:spcPts val="800"/>
              </a:spcAft>
              <a:buClr>
                <a:srgbClr val="1300C1"/>
              </a:buClr>
              <a:buSzPct val="100000"/>
              <a:buFontTx/>
              <a:buNone/>
              <a:tabLst>
                <a:tab pos="1079500" algn="l"/>
              </a:tabLst>
              <a:defRPr/>
            </a:pPr>
            <a:r>
              <a:rPr lang="en-GB" sz="1300" b="1" kern="0" dirty="0">
                <a:effectLst/>
                <a:latin typeface="Mind Meridian" panose="020B0803030507020204"/>
                <a:ea typeface="Calibri" panose="020F0502020204030204" pitchFamily="34" charset="0"/>
                <a:cs typeface="Calibri" panose="020F0502020204030204" pitchFamily="34" charset="0"/>
              </a:rPr>
              <a:t>Self-concept  </a:t>
            </a:r>
            <a:r>
              <a:rPr kumimoji="0" lang="en-GB" sz="1300" b="0" i="1" u="none" strike="noStrike" kern="0" cap="none" spc="0" normalizeH="0" baseline="0" noProof="0" dirty="0">
                <a:ln>
                  <a:noFill/>
                </a:ln>
                <a:solidFill>
                  <a:srgbClr val="000000"/>
                </a:solidFill>
                <a:effectLst/>
                <a:uLnTx/>
                <a:uFillTx/>
                <a:latin typeface="Mind Meridian" panose="020B0803030507020204"/>
                <a:ea typeface="Calibri" panose="020F0502020204030204" pitchFamily="34" charset="0"/>
                <a:cs typeface="Calibri" panose="020F0502020204030204" pitchFamily="34" charset="0"/>
              </a:rPr>
              <a:t>Students learn… </a:t>
            </a:r>
            <a:endParaRPr lang="en-GB" sz="1300" kern="100" dirty="0">
              <a:effectLst/>
              <a:latin typeface="Mind Meridian" panose="020B0803030507020204"/>
              <a:ea typeface="Calibri" panose="020F0502020204030204" pitchFamily="34" charset="0"/>
              <a:cs typeface="Times New Roman" panose="02020603050405020304" pitchFamily="18" charset="0"/>
            </a:endParaRPr>
          </a:p>
          <a:p>
            <a:pPr>
              <a:lnSpc>
                <a:spcPct val="107000"/>
              </a:lnSpc>
              <a:spcAft>
                <a:spcPts val="800"/>
              </a:spcAft>
            </a:pPr>
            <a:r>
              <a:rPr lang="en-GB" sz="1300" b="1" kern="0" dirty="0">
                <a:effectLst/>
                <a:latin typeface="Mind Meridian" panose="020B0803030507020204"/>
                <a:ea typeface="Calibri" panose="020F0502020204030204" pitchFamily="34" charset="0"/>
                <a:cs typeface="Calibri" panose="020F0502020204030204" pitchFamily="34" charset="0"/>
              </a:rPr>
              <a:t>H2. </a:t>
            </a:r>
            <a:r>
              <a:rPr lang="en-GB" sz="1300" kern="0" dirty="0">
                <a:effectLst/>
                <a:latin typeface="Mind Meridian" panose="020B0803030507020204"/>
                <a:ea typeface="Calibri" panose="020F0502020204030204" pitchFamily="34" charset="0"/>
                <a:cs typeface="Calibri" panose="020F0502020204030204" pitchFamily="34" charset="0"/>
              </a:rPr>
              <a:t>to understand what can affect wellbeing and resilience (e.g. life changes, relationships, achievements and employment).</a:t>
            </a:r>
          </a:p>
          <a:p>
            <a:pPr marL="7938" marR="0" lvl="0" indent="0" algn="l" defTabSz="1080000" rtl="0" eaLnBrk="1" fontAlgn="auto" latinLnBrk="0" hangingPunct="1">
              <a:lnSpc>
                <a:spcPct val="107000"/>
              </a:lnSpc>
              <a:spcBef>
                <a:spcPts val="0"/>
              </a:spcBef>
              <a:spcAft>
                <a:spcPts val="800"/>
              </a:spcAft>
              <a:buClr>
                <a:srgbClr val="1300C1"/>
              </a:buClr>
              <a:buSzPct val="100000"/>
              <a:buFontTx/>
              <a:buNone/>
              <a:tabLst>
                <a:tab pos="1079500" algn="l"/>
              </a:tabLst>
              <a:defRPr/>
            </a:pPr>
            <a:r>
              <a:rPr kumimoji="0" lang="en-GB" sz="1300" b="1" i="0" u="none" strike="noStrike" kern="0" cap="none" spc="0" normalizeH="0" baseline="0" noProof="0" dirty="0">
                <a:ln>
                  <a:noFill/>
                </a:ln>
                <a:solidFill>
                  <a:srgbClr val="000000"/>
                </a:solidFill>
                <a:effectLst/>
                <a:uLnTx/>
                <a:uFillTx/>
                <a:latin typeface="Mind Meridian" panose="020B0803030507020204"/>
                <a:ea typeface="Calibri" panose="020F0502020204030204" pitchFamily="34" charset="0"/>
                <a:cs typeface="Calibri" panose="020F0502020204030204" pitchFamily="34" charset="0"/>
              </a:rPr>
              <a:t>Health and wellbeing  </a:t>
            </a:r>
            <a:r>
              <a:rPr kumimoji="0" lang="en-GB" sz="1300" b="0" i="1" u="none" strike="noStrike" kern="0" cap="none" spc="0" normalizeH="0" baseline="0" noProof="0" dirty="0">
                <a:ln>
                  <a:noFill/>
                </a:ln>
                <a:solidFill>
                  <a:srgbClr val="000000"/>
                </a:solidFill>
                <a:effectLst/>
                <a:uLnTx/>
                <a:uFillTx/>
                <a:latin typeface="Mind Meridian" panose="020B0803030507020204"/>
                <a:ea typeface="Calibri" panose="020F0502020204030204" pitchFamily="34" charset="0"/>
                <a:cs typeface="Calibri" panose="020F0502020204030204" pitchFamily="34" charset="0"/>
              </a:rPr>
              <a:t>Students learn… </a:t>
            </a:r>
            <a:endParaRPr lang="en-GB" sz="1300" kern="0" dirty="0">
              <a:latin typeface="Mind Meridian" panose="020B0803030507020204"/>
              <a:ea typeface="Calibri" panose="020F0502020204030204" pitchFamily="34" charset="0"/>
              <a:cs typeface="Calibri" panose="020F0502020204030204" pitchFamily="34" charset="0"/>
            </a:endParaRPr>
          </a:p>
          <a:p>
            <a:pPr algn="l"/>
            <a:r>
              <a:rPr lang="en-GB" sz="1300" b="1" dirty="0"/>
              <a:t>H7. </a:t>
            </a:r>
            <a:r>
              <a:rPr lang="en-GB" sz="1300" dirty="0"/>
              <a:t>the characteristics of mental and emotional health and strategies for managing these</a:t>
            </a:r>
          </a:p>
          <a:p>
            <a:pPr algn="l"/>
            <a:r>
              <a:rPr lang="en-GB" sz="1300" b="1" kern="0" dirty="0">
                <a:latin typeface="Mind Meridian" panose="020B0803030507020204"/>
                <a:ea typeface="Calibri" panose="020F0502020204030204" pitchFamily="34" charset="0"/>
                <a:cs typeface="Calibri" panose="020F0502020204030204" pitchFamily="34" charset="0"/>
              </a:rPr>
              <a:t>H10. </a:t>
            </a:r>
            <a:r>
              <a:rPr lang="en-GB" sz="1300" kern="0" dirty="0">
                <a:latin typeface="Mind Meridian" panose="020B0803030507020204"/>
                <a:ea typeface="Calibri" panose="020F0502020204030204" pitchFamily="34" charset="0"/>
                <a:cs typeface="Calibri" panose="020F0502020204030204" pitchFamily="34" charset="0"/>
              </a:rPr>
              <a:t>a range of healthy coping strategies and ways to promote wellbeing and boost mood, including… the value of positive relationships in providing support.</a:t>
            </a:r>
          </a:p>
          <a:p>
            <a:pPr algn="l"/>
            <a:r>
              <a:rPr lang="en-GB" sz="1300" b="1" kern="0" dirty="0">
                <a:latin typeface="Mind Meridian" panose="020B0803030507020204"/>
                <a:ea typeface="Calibri" panose="020F0502020204030204" pitchFamily="34" charset="0"/>
                <a:cs typeface="Calibri" panose="020F0502020204030204" pitchFamily="34" charset="0"/>
              </a:rPr>
              <a:t>H12. </a:t>
            </a:r>
            <a:r>
              <a:rPr lang="en-GB" sz="1300" kern="0" dirty="0">
                <a:latin typeface="Mind Meridian" panose="020B0803030507020204"/>
                <a:ea typeface="Calibri" panose="020F0502020204030204" pitchFamily="34" charset="0"/>
                <a:cs typeface="Calibri" panose="020F0502020204030204" pitchFamily="34" charset="0"/>
              </a:rPr>
              <a:t>how to recognise when they or others need help with their mental health and wellbeing; sources of help and support and strategies for accessing what they need.</a:t>
            </a:r>
          </a:p>
        </p:txBody>
      </p:sp>
      <p:sp>
        <p:nvSpPr>
          <p:cNvPr id="4" name="Content Placeholder 2">
            <a:extLst>
              <a:ext uri="{FF2B5EF4-FFF2-40B4-BE49-F238E27FC236}">
                <a16:creationId xmlns:a16="http://schemas.microsoft.com/office/drawing/2014/main" id="{02594985-85E5-2DFB-5B9F-C5D8A96E04D9}"/>
              </a:ext>
            </a:extLst>
          </p:cNvPr>
          <p:cNvSpPr txBox="1">
            <a:spLocks/>
          </p:cNvSpPr>
          <p:nvPr/>
        </p:nvSpPr>
        <p:spPr>
          <a:xfrm>
            <a:off x="570470" y="1138115"/>
            <a:ext cx="6819554" cy="606884"/>
          </a:xfrm>
          <a:prstGeom prst="rect">
            <a:avLst/>
          </a:prstGeom>
        </p:spPr>
        <p:txBody>
          <a:bodyPr vert="horz" lIns="91440" tIns="45720" rIns="91440" bIns="45720" rtlCol="0">
            <a:normAutofit/>
          </a:bodyPr>
          <a:lstStyle>
            <a:lvl1pPr marL="268288" indent="-26035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81025" indent="-28575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898525" indent="-25400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247775" indent="-28575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565275" indent="-254000" algn="l" defTabSz="1080000" rtl="0" eaLnBrk="1" latinLnBrk="0" hangingPunct="1">
              <a:lnSpc>
                <a:spcPct val="90000"/>
              </a:lnSpc>
              <a:spcBef>
                <a:spcPts val="0"/>
              </a:spcBef>
              <a:spcAft>
                <a:spcPts val="600"/>
              </a:spcAft>
              <a:buClr>
                <a:schemeClr val="tx2"/>
              </a:buClr>
              <a:buSzPct val="100000"/>
              <a:buFontTx/>
              <a:buBlip>
                <a:blip r:embed="rId3"/>
              </a:buBlip>
              <a:tabLst>
                <a:tab pos="1079500" algn="l"/>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938" indent="0">
              <a:buFontTx/>
              <a:buNone/>
            </a:pPr>
            <a:r>
              <a:rPr lang="en-GB" sz="1400" dirty="0">
                <a:solidFill>
                  <a:srgbClr val="000000"/>
                </a:solidFill>
                <a:latin typeface="Mind Meridian" panose="020B0503030507020204" pitchFamily="34" charset="0"/>
                <a:ea typeface="Calibri" panose="020F0502020204030204" pitchFamily="34" charset="0"/>
                <a:cs typeface="Mind Meridian" panose="020B0503030507020204" pitchFamily="34" charset="0"/>
              </a:rPr>
              <a:t>This lesson helps to address the following learning opportunities from the </a:t>
            </a:r>
            <a:r>
              <a:rPr lang="en-GB" sz="1400" dirty="0">
                <a:solidFill>
                  <a:srgbClr val="000000"/>
                </a:solidFill>
                <a:latin typeface="Mind Meridian" panose="020B0503030507020204" pitchFamily="34" charset="0"/>
                <a:ea typeface="Calibri" panose="020F0502020204030204" pitchFamily="34" charset="0"/>
                <a:cs typeface="Mind Meridian" panose="020B0503030507020204" pitchFamily="34" charset="0"/>
                <a:hlinkClick r:id="rId4"/>
              </a:rPr>
              <a:t>PSHE Association Programme of Study</a:t>
            </a:r>
            <a:r>
              <a:rPr lang="en-GB" sz="1400" dirty="0">
                <a:solidFill>
                  <a:srgbClr val="000000"/>
                </a:solidFill>
                <a:latin typeface="Mind Meridian" panose="020B0503030507020204" pitchFamily="34" charset="0"/>
                <a:ea typeface="Calibri" panose="020F0502020204030204" pitchFamily="34" charset="0"/>
                <a:cs typeface="Mind Meridian" panose="020B0503030507020204" pitchFamily="34" charset="0"/>
              </a:rPr>
              <a:t>. </a:t>
            </a:r>
          </a:p>
        </p:txBody>
      </p:sp>
    </p:spTree>
    <p:extLst>
      <p:ext uri="{BB962C8B-B14F-4D97-AF65-F5344CB8AC3E}">
        <p14:creationId xmlns:p14="http://schemas.microsoft.com/office/powerpoint/2010/main" val="440529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8BFA8-2C4F-B470-968F-EAC68F2722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DC816A-3931-DD21-9BD5-BCA5D0C63BC4}"/>
              </a:ext>
            </a:extLst>
          </p:cNvPr>
          <p:cNvSpPr>
            <a:spLocks noGrp="1"/>
          </p:cNvSpPr>
          <p:nvPr>
            <p:ph type="title"/>
          </p:nvPr>
        </p:nvSpPr>
        <p:spPr>
          <a:xfrm>
            <a:off x="496129" y="121299"/>
            <a:ext cx="6487045" cy="741062"/>
          </a:xfrm>
        </p:spPr>
        <p:txBody>
          <a:bodyPr/>
          <a:lstStyle/>
          <a:p>
            <a:r>
              <a:rPr lang="en-US" dirty="0"/>
              <a:t>Curriculum Links – KS4</a:t>
            </a:r>
          </a:p>
        </p:txBody>
      </p:sp>
      <p:sp>
        <p:nvSpPr>
          <p:cNvPr id="3" name="Content Placeholder 2">
            <a:extLst>
              <a:ext uri="{FF2B5EF4-FFF2-40B4-BE49-F238E27FC236}">
                <a16:creationId xmlns:a16="http://schemas.microsoft.com/office/drawing/2014/main" id="{C9AEC77F-4676-3977-34A6-402F88896BFE}"/>
              </a:ext>
            </a:extLst>
          </p:cNvPr>
          <p:cNvSpPr>
            <a:spLocks noGrp="1"/>
          </p:cNvSpPr>
          <p:nvPr>
            <p:ph idx="1"/>
          </p:nvPr>
        </p:nvSpPr>
        <p:spPr>
          <a:xfrm>
            <a:off x="570469" y="1430979"/>
            <a:ext cx="7062352" cy="3414163"/>
          </a:xfrm>
        </p:spPr>
        <p:txBody>
          <a:bodyPr>
            <a:normAutofit fontScale="25000" lnSpcReduction="20000"/>
          </a:bodyPr>
          <a:lstStyle/>
          <a:p>
            <a:pPr marL="7938" indent="0">
              <a:lnSpc>
                <a:spcPct val="107000"/>
              </a:lnSpc>
              <a:spcAft>
                <a:spcPts val="800"/>
              </a:spcAft>
              <a:buNone/>
            </a:pPr>
            <a:r>
              <a:rPr lang="en-GB" sz="5200" b="1" kern="0" dirty="0">
                <a:effectLst/>
                <a:latin typeface="Mind Meridian" panose="020B0803030507020204"/>
                <a:ea typeface="Calibri" panose="020F0502020204030204" pitchFamily="34" charset="0"/>
                <a:cs typeface="Calibri" panose="020F0502020204030204" pitchFamily="34" charset="0"/>
              </a:rPr>
              <a:t>Self-concept </a:t>
            </a:r>
            <a:r>
              <a:rPr lang="en-GB" sz="5200" i="1" kern="0" dirty="0">
                <a:effectLst/>
                <a:latin typeface="Mind Meridian" panose="020B0803030507020204"/>
                <a:ea typeface="Calibri" panose="020F0502020204030204" pitchFamily="34" charset="0"/>
                <a:cs typeface="Calibri" panose="020F0502020204030204" pitchFamily="34" charset="0"/>
              </a:rPr>
              <a:t>Students learn… </a:t>
            </a:r>
            <a:endParaRPr lang="en-GB" sz="5200" i="1" kern="100" dirty="0">
              <a:effectLst/>
              <a:latin typeface="Mind Meridian" panose="020B0803030507020204"/>
              <a:ea typeface="Calibri" panose="020F0502020204030204" pitchFamily="34" charset="0"/>
              <a:cs typeface="Times New Roman" panose="02020603050405020304" pitchFamily="18" charset="0"/>
            </a:endParaRPr>
          </a:p>
          <a:p>
            <a:pPr>
              <a:lnSpc>
                <a:spcPct val="107000"/>
              </a:lnSpc>
              <a:spcAft>
                <a:spcPts val="800"/>
              </a:spcAft>
            </a:pPr>
            <a:r>
              <a:rPr lang="en-GB" sz="5200" b="1" kern="100" dirty="0">
                <a:effectLst/>
                <a:latin typeface="Mind Meridian" panose="020B0803030507020204"/>
                <a:ea typeface="Calibri" panose="020F0502020204030204" pitchFamily="34" charset="0"/>
                <a:cs typeface="Calibri" panose="020F0502020204030204" pitchFamily="34" charset="0"/>
              </a:rPr>
              <a:t>H2. </a:t>
            </a:r>
            <a:r>
              <a:rPr lang="en-GB" sz="5200" kern="100" dirty="0">
                <a:effectLst/>
                <a:latin typeface="Mind Meridian" panose="020B0803030507020204"/>
                <a:ea typeface="Calibri" panose="020F0502020204030204" pitchFamily="34" charset="0"/>
                <a:cs typeface="Calibri" panose="020F0502020204030204" pitchFamily="34" charset="0"/>
              </a:rPr>
              <a:t>how self-confidence, self-esteem, and mental health are affected positively and negatively by internal and external influences and ways of managing this.</a:t>
            </a:r>
          </a:p>
          <a:p>
            <a:pPr marL="7938" indent="0">
              <a:lnSpc>
                <a:spcPct val="107000"/>
              </a:lnSpc>
              <a:spcAft>
                <a:spcPts val="800"/>
              </a:spcAft>
              <a:buNone/>
            </a:pPr>
            <a:r>
              <a:rPr lang="en-GB" sz="5200" b="1" kern="100" dirty="0">
                <a:latin typeface="Mind Meridian" panose="020B0803030507020204"/>
                <a:ea typeface="Calibri" panose="020F0502020204030204" pitchFamily="34" charset="0"/>
                <a:cs typeface="Calibri" panose="020F0502020204030204" pitchFamily="34" charset="0"/>
              </a:rPr>
              <a:t>Emotional health and wellbeing </a:t>
            </a:r>
            <a:r>
              <a:rPr kumimoji="0" lang="en-GB" sz="5200" b="0" i="1" u="none" strike="noStrike" kern="0" cap="none" spc="0" normalizeH="0" baseline="0" noProof="0" dirty="0">
                <a:ln>
                  <a:noFill/>
                </a:ln>
                <a:solidFill>
                  <a:srgbClr val="000000"/>
                </a:solidFill>
                <a:effectLst/>
                <a:uLnTx/>
                <a:uFillTx/>
                <a:latin typeface="Mind Meridian" panose="020B0803030507020204"/>
                <a:ea typeface="Calibri" panose="020F0502020204030204" pitchFamily="34" charset="0"/>
                <a:cs typeface="Calibri" panose="020F0502020204030204" pitchFamily="34" charset="0"/>
              </a:rPr>
              <a:t>Students learn… </a:t>
            </a:r>
            <a:endParaRPr lang="en-GB" sz="5200" b="1" kern="100" dirty="0">
              <a:effectLst/>
              <a:latin typeface="Mind Meridian" panose="020B0803030507020204"/>
              <a:ea typeface="Calibri" panose="020F0502020204030204" pitchFamily="34" charset="0"/>
              <a:cs typeface="Times New Roman" panose="02020603050405020304" pitchFamily="18" charset="0"/>
            </a:endParaRPr>
          </a:p>
          <a:p>
            <a:pPr>
              <a:lnSpc>
                <a:spcPct val="107000"/>
              </a:lnSpc>
              <a:spcAft>
                <a:spcPts val="800"/>
              </a:spcAft>
            </a:pPr>
            <a:r>
              <a:rPr lang="en-GB" sz="5200" b="1" kern="0" dirty="0">
                <a:effectLst/>
                <a:latin typeface="Mind Meridian" panose="020B0803030507020204"/>
                <a:ea typeface="Calibri" panose="020F0502020204030204" pitchFamily="34" charset="0"/>
                <a:cs typeface="Calibri" panose="020F0502020204030204" pitchFamily="34" charset="0"/>
              </a:rPr>
              <a:t>H6. </a:t>
            </a:r>
            <a:r>
              <a:rPr lang="en-GB" sz="5200" kern="0" dirty="0">
                <a:effectLst/>
                <a:latin typeface="Mind Meridian" panose="020B0803030507020204"/>
                <a:ea typeface="Calibri" panose="020F0502020204030204" pitchFamily="34" charset="0"/>
                <a:cs typeface="Calibri" panose="020F0502020204030204" pitchFamily="34" charset="0"/>
              </a:rPr>
              <a:t>about change and its impact on mental health and wellbeing and to recognise the need for emotional support during life changes and/or difficult experiences.</a:t>
            </a:r>
          </a:p>
          <a:p>
            <a:pPr>
              <a:lnSpc>
                <a:spcPct val="107000"/>
              </a:lnSpc>
              <a:spcAft>
                <a:spcPts val="800"/>
              </a:spcAft>
            </a:pPr>
            <a:r>
              <a:rPr lang="en-GB" sz="5200" b="1" dirty="0"/>
              <a:t>H7. </a:t>
            </a:r>
            <a:r>
              <a:rPr lang="en-GB" sz="5200" dirty="0"/>
              <a:t>a broad range of strategies — cognitive and practical — for promoting their own emotional wellbeing, for avoiding negative thinking and for ways of managing mental health concerns</a:t>
            </a:r>
            <a:endParaRPr lang="en-GB" sz="5200" kern="100" dirty="0">
              <a:effectLst/>
              <a:latin typeface="Mind Meridian" panose="020B0803030507020204"/>
              <a:ea typeface="Calibri" panose="020F0502020204030204" pitchFamily="34" charset="0"/>
              <a:cs typeface="Times New Roman" panose="02020603050405020304" pitchFamily="18" charset="0"/>
            </a:endParaRPr>
          </a:p>
          <a:p>
            <a:pPr>
              <a:lnSpc>
                <a:spcPct val="107000"/>
              </a:lnSpc>
              <a:spcAft>
                <a:spcPts val="800"/>
              </a:spcAft>
            </a:pPr>
            <a:r>
              <a:rPr lang="en-GB" sz="5200" b="1" kern="0" dirty="0">
                <a:effectLst/>
                <a:latin typeface="Mind Meridian" panose="020B0803030507020204"/>
                <a:ea typeface="Calibri" panose="020F0502020204030204" pitchFamily="34" charset="0"/>
                <a:cs typeface="Calibri" panose="020F0502020204030204" pitchFamily="34" charset="0"/>
              </a:rPr>
              <a:t>H8. </a:t>
            </a:r>
            <a:r>
              <a:rPr lang="en-GB" sz="5200" kern="0" dirty="0">
                <a:effectLst/>
                <a:latin typeface="Mind Meridian" panose="020B0803030507020204"/>
                <a:ea typeface="Calibri" panose="020F0502020204030204" pitchFamily="34" charset="0"/>
                <a:cs typeface="Calibri" panose="020F0502020204030204" pitchFamily="34" charset="0"/>
              </a:rPr>
              <a:t>to recognise warning signs of common mental and emotional health concerns (including stress, anxiety and depression), what might trigger them and what help or treatment is available.</a:t>
            </a:r>
          </a:p>
          <a:p>
            <a:pPr marL="7938" marR="0" lvl="0" indent="0" algn="l" defTabSz="1080000" rtl="0" eaLnBrk="1" fontAlgn="auto" latinLnBrk="0" hangingPunct="1">
              <a:lnSpc>
                <a:spcPct val="107000"/>
              </a:lnSpc>
              <a:spcBef>
                <a:spcPts val="0"/>
              </a:spcBef>
              <a:spcAft>
                <a:spcPts val="800"/>
              </a:spcAft>
              <a:buClr>
                <a:srgbClr val="1300C1"/>
              </a:buClr>
              <a:buSzPct val="100000"/>
              <a:buFontTx/>
              <a:buNone/>
              <a:tabLst>
                <a:tab pos="1079500" algn="l"/>
              </a:tabLst>
              <a:defRPr/>
            </a:pPr>
            <a:r>
              <a:rPr lang="en-GB" sz="5200" b="1" kern="0" dirty="0">
                <a:effectLst/>
                <a:latin typeface="Mind Meridian" panose="020B0803030507020204"/>
                <a:ea typeface="Calibri" panose="020F0502020204030204" pitchFamily="34" charset="0"/>
                <a:cs typeface="Calibri" panose="020F0502020204030204" pitchFamily="34" charset="0"/>
              </a:rPr>
              <a:t>Healthy lifestyles  </a:t>
            </a:r>
            <a:r>
              <a:rPr kumimoji="0" lang="en-GB" sz="5200" b="0" i="1" u="none" strike="noStrike" kern="0" cap="none" spc="0" normalizeH="0" baseline="0" noProof="0" dirty="0">
                <a:ln>
                  <a:noFill/>
                </a:ln>
                <a:solidFill>
                  <a:srgbClr val="000000"/>
                </a:solidFill>
                <a:effectLst/>
                <a:uLnTx/>
                <a:uFillTx/>
                <a:latin typeface="Mind Meridian" panose="020B0803030507020204"/>
                <a:ea typeface="Calibri" panose="020F0502020204030204" pitchFamily="34" charset="0"/>
                <a:cs typeface="Calibri" panose="020F0502020204030204" pitchFamily="34" charset="0"/>
              </a:rPr>
              <a:t>Students learn… </a:t>
            </a:r>
            <a:endParaRPr lang="en-GB" sz="5200" kern="100" dirty="0">
              <a:effectLst/>
              <a:latin typeface="Mind Meridian" panose="020B0803030507020204"/>
              <a:ea typeface="Calibri" panose="020F0502020204030204" pitchFamily="34" charset="0"/>
              <a:cs typeface="Times New Roman" panose="02020603050405020304" pitchFamily="18" charset="0"/>
            </a:endParaRPr>
          </a:p>
          <a:p>
            <a:pPr>
              <a:lnSpc>
                <a:spcPct val="107000"/>
              </a:lnSpc>
              <a:spcAft>
                <a:spcPts val="800"/>
              </a:spcAft>
            </a:pPr>
            <a:r>
              <a:rPr lang="en-GB" sz="5200" b="1" kern="0" dirty="0">
                <a:effectLst/>
                <a:latin typeface="Mind Meridian" panose="020B0803030507020204"/>
                <a:ea typeface="Calibri" panose="020F0502020204030204" pitchFamily="34" charset="0"/>
                <a:cs typeface="Calibri" panose="020F0502020204030204" pitchFamily="34" charset="0"/>
              </a:rPr>
              <a:t>H14. </a:t>
            </a:r>
            <a:r>
              <a:rPr lang="en-GB" sz="5200" kern="0" dirty="0">
                <a:effectLst/>
                <a:latin typeface="Mind Meridian" panose="020B0803030507020204"/>
                <a:ea typeface="Calibri" panose="020F0502020204030204" pitchFamily="34" charset="0"/>
                <a:cs typeface="Calibri" panose="020F0502020204030204" pitchFamily="34" charset="0"/>
              </a:rPr>
              <a:t>about the health services available to people; strategies to become a confident user of the NHS and other health services; to overcome potential concerns or barriers to seeking help.</a:t>
            </a:r>
            <a:endParaRPr lang="en-GB" sz="5200" kern="100" dirty="0">
              <a:effectLst/>
              <a:latin typeface="Mind Meridian" panose="020B0803030507020204"/>
              <a:ea typeface="Calibri" panose="020F0502020204030204" pitchFamily="34" charset="0"/>
              <a:cs typeface="Times New Roman" panose="02020603050405020304" pitchFamily="18" charset="0"/>
            </a:endParaRPr>
          </a:p>
          <a:p>
            <a:pPr marL="7938" indent="0">
              <a:lnSpc>
                <a:spcPct val="107000"/>
              </a:lnSpc>
              <a:spcAft>
                <a:spcPts val="800"/>
              </a:spcAft>
              <a:buNone/>
            </a:pPr>
            <a:r>
              <a:rPr lang="en-GB" sz="52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5" name="TextBox 4">
            <a:extLst>
              <a:ext uri="{FF2B5EF4-FFF2-40B4-BE49-F238E27FC236}">
                <a16:creationId xmlns:a16="http://schemas.microsoft.com/office/drawing/2014/main" id="{3D05C7B1-D944-C151-DCB9-E0FEF05B4393}"/>
              </a:ext>
            </a:extLst>
          </p:cNvPr>
          <p:cNvSpPr txBox="1"/>
          <p:nvPr/>
        </p:nvSpPr>
        <p:spPr>
          <a:xfrm>
            <a:off x="570469" y="855407"/>
            <a:ext cx="7315181" cy="523220"/>
          </a:xfrm>
          <a:prstGeom prst="rect">
            <a:avLst/>
          </a:prstGeom>
          <a:noFill/>
        </p:spPr>
        <p:txBody>
          <a:bodyPr wrap="square">
            <a:spAutoFit/>
          </a:bodyPr>
          <a:lstStyle/>
          <a:p>
            <a:pPr marL="7938"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Mind Meridian" panose="020B0803030507020204"/>
                <a:ea typeface="Calibri" panose="020F0502020204030204" pitchFamily="34" charset="0"/>
                <a:cs typeface="+mn-cs"/>
              </a:rPr>
              <a:t>This lesson helps to address the following learning opportunities from the </a:t>
            </a:r>
            <a:r>
              <a:rPr kumimoji="0" lang="en-GB" sz="1400" b="0" i="0" u="none" strike="noStrike" kern="1200" cap="none" spc="0" normalizeH="0" baseline="0" noProof="0" dirty="0">
                <a:ln>
                  <a:noFill/>
                </a:ln>
                <a:solidFill>
                  <a:srgbClr val="000000"/>
                </a:solidFill>
                <a:effectLst/>
                <a:uLnTx/>
                <a:uFillTx/>
                <a:latin typeface="Mind Meridian" panose="020B0803030507020204"/>
                <a:ea typeface="Calibri" panose="020F0502020204030204" pitchFamily="34" charset="0"/>
                <a:cs typeface="+mn-cs"/>
                <a:hlinkClick r:id="rId3"/>
              </a:rPr>
              <a:t>PSHE Association Programme of Study</a:t>
            </a:r>
            <a:r>
              <a:rPr kumimoji="0" lang="en-GB" sz="1400" b="0" i="0" u="none" strike="noStrike" kern="1200" cap="none" spc="0" normalizeH="0" baseline="0" noProof="0" dirty="0">
                <a:ln>
                  <a:noFill/>
                </a:ln>
                <a:solidFill>
                  <a:srgbClr val="000000"/>
                </a:solidFill>
                <a:effectLst/>
                <a:uLnTx/>
                <a:uFillTx/>
                <a:latin typeface="Mind Meridian" panose="020B0803030507020204"/>
                <a:ea typeface="Calibri" panose="020F0502020204030204" pitchFamily="34" charset="0"/>
                <a:cs typeface="+mn-cs"/>
              </a:rPr>
              <a:t>. </a:t>
            </a:r>
          </a:p>
        </p:txBody>
      </p:sp>
    </p:spTree>
    <p:extLst>
      <p:ext uri="{BB962C8B-B14F-4D97-AF65-F5344CB8AC3E}">
        <p14:creationId xmlns:p14="http://schemas.microsoft.com/office/powerpoint/2010/main" val="3588733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BA62F-C3E5-BE43-84CE-CB8327B803DB}"/>
              </a:ext>
            </a:extLst>
          </p:cNvPr>
          <p:cNvSpPr>
            <a:spLocks noGrp="1"/>
          </p:cNvSpPr>
          <p:nvPr>
            <p:ph type="ctrTitle"/>
          </p:nvPr>
        </p:nvSpPr>
        <p:spPr>
          <a:xfrm>
            <a:off x="913355" y="654206"/>
            <a:ext cx="3985904" cy="2164120"/>
          </a:xfrm>
        </p:spPr>
        <p:txBody>
          <a:bodyPr/>
          <a:lstStyle/>
          <a:p>
            <a:r>
              <a:rPr lang="en-US" dirty="0"/>
              <a:t>Mental health doesn’t take a day off.</a:t>
            </a:r>
          </a:p>
        </p:txBody>
      </p:sp>
    </p:spTree>
    <p:extLst>
      <p:ext uri="{BB962C8B-B14F-4D97-AF65-F5344CB8AC3E}">
        <p14:creationId xmlns:p14="http://schemas.microsoft.com/office/powerpoint/2010/main" val="567709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EB857-9EC1-EB4E-8D3C-D84D4A3E9078}"/>
              </a:ext>
            </a:extLst>
          </p:cNvPr>
          <p:cNvSpPr>
            <a:spLocks noGrp="1"/>
          </p:cNvSpPr>
          <p:nvPr>
            <p:ph type="title"/>
          </p:nvPr>
        </p:nvSpPr>
        <p:spPr>
          <a:xfrm>
            <a:off x="277162" y="337437"/>
            <a:ext cx="6427044" cy="1149182"/>
          </a:xfrm>
        </p:spPr>
        <p:txBody>
          <a:bodyPr/>
          <a:lstStyle/>
          <a:p>
            <a:r>
              <a:rPr lang="en-US" dirty="0"/>
              <a:t>World Mental Health Day</a:t>
            </a:r>
          </a:p>
        </p:txBody>
      </p:sp>
      <p:sp>
        <p:nvSpPr>
          <p:cNvPr id="3" name="Content Placeholder 2">
            <a:extLst>
              <a:ext uri="{FF2B5EF4-FFF2-40B4-BE49-F238E27FC236}">
                <a16:creationId xmlns:a16="http://schemas.microsoft.com/office/drawing/2014/main" id="{0C1700C3-F4DF-154B-AC3A-CD81E8D064BD}"/>
              </a:ext>
            </a:extLst>
          </p:cNvPr>
          <p:cNvSpPr>
            <a:spLocks noGrp="1"/>
          </p:cNvSpPr>
          <p:nvPr>
            <p:ph idx="1"/>
          </p:nvPr>
        </p:nvSpPr>
        <p:spPr>
          <a:xfrm>
            <a:off x="315587" y="1681567"/>
            <a:ext cx="5858387" cy="3145390"/>
          </a:xfrm>
        </p:spPr>
        <p:txBody>
          <a:bodyPr>
            <a:normAutofit lnSpcReduction="10000"/>
          </a:bodyPr>
          <a:lstStyle/>
          <a:p>
            <a:pPr marL="0" marR="0" lvl="0" indent="0" algn="l" defTabSz="685800" rtl="0" eaLnBrk="1" fontAlgn="auto" latinLnBrk="0" hangingPunct="1">
              <a:lnSpc>
                <a:spcPct val="90000"/>
              </a:lnSpc>
              <a:spcBef>
                <a:spcPts val="0"/>
              </a:spcBef>
              <a:spcAft>
                <a:spcPts val="600"/>
              </a:spcAft>
              <a:buClr>
                <a:srgbClr val="1300C1"/>
              </a:buClr>
              <a:buSzPct val="100000"/>
              <a:buFontTx/>
              <a:buNone/>
              <a:tabLst/>
              <a:defRPr/>
            </a:pPr>
            <a:r>
              <a:rPr kumimoji="0" lang="en-GB" sz="2400" i="0" u="none" strike="noStrike" kern="1200" cap="none" spc="0" normalizeH="0" baseline="0" noProof="0" dirty="0">
                <a:ln>
                  <a:noFill/>
                </a:ln>
                <a:solidFill>
                  <a:srgbClr val="000000"/>
                </a:solidFill>
                <a:effectLst/>
                <a:uLnTx/>
                <a:uFillTx/>
                <a:latin typeface="Mind Meridian" panose="020B0803030507020204" pitchFamily="34" charset="77"/>
                <a:ea typeface="+mn-ea"/>
              </a:rPr>
              <a:t>Mental health affects us all differently, but it’s an important part of our lives every day. </a:t>
            </a:r>
          </a:p>
          <a:p>
            <a:pPr marL="0" marR="0" lvl="0" indent="0" algn="l" defTabSz="685800" rtl="0" eaLnBrk="1" fontAlgn="auto" latinLnBrk="0" hangingPunct="1">
              <a:lnSpc>
                <a:spcPct val="90000"/>
              </a:lnSpc>
              <a:spcBef>
                <a:spcPts val="0"/>
              </a:spcBef>
              <a:spcAft>
                <a:spcPts val="600"/>
              </a:spcAft>
              <a:buClr>
                <a:srgbClr val="1300C1"/>
              </a:buClr>
              <a:buSzPct val="100000"/>
              <a:buFontTx/>
              <a:buNone/>
              <a:tabLst/>
              <a:defRPr/>
            </a:pPr>
            <a:endParaRPr lang="en-GB" sz="2400" dirty="0">
              <a:solidFill>
                <a:srgbClr val="000000"/>
              </a:solidFill>
            </a:endParaRPr>
          </a:p>
          <a:p>
            <a:pPr marL="0" marR="0" lvl="0" indent="0" algn="l" defTabSz="685800" rtl="0" eaLnBrk="1" fontAlgn="auto" latinLnBrk="0" hangingPunct="1">
              <a:lnSpc>
                <a:spcPct val="90000"/>
              </a:lnSpc>
              <a:spcBef>
                <a:spcPts val="0"/>
              </a:spcBef>
              <a:spcAft>
                <a:spcPts val="600"/>
              </a:spcAft>
              <a:buClr>
                <a:srgbClr val="1300C1"/>
              </a:buClr>
              <a:buSzPct val="100000"/>
              <a:buFontTx/>
              <a:buNone/>
              <a:tabLst/>
              <a:defRPr/>
            </a:pPr>
            <a:r>
              <a:rPr lang="en-US" sz="2400" dirty="0">
                <a:solidFill>
                  <a:srgbClr val="000000"/>
                </a:solidFill>
              </a:rPr>
              <a:t>Mental health is how we think, feel and act. </a:t>
            </a:r>
          </a:p>
          <a:p>
            <a:pPr marL="7938" indent="0">
              <a:buClr>
                <a:srgbClr val="1300C1"/>
              </a:buClr>
              <a:buNone/>
              <a:defRPr/>
            </a:pPr>
            <a:br>
              <a:rPr lang="en-US" sz="2400" dirty="0">
                <a:solidFill>
                  <a:srgbClr val="000000"/>
                </a:solidFill>
              </a:rPr>
            </a:br>
            <a:r>
              <a:rPr lang="en-US" sz="2400" dirty="0">
                <a:solidFill>
                  <a:srgbClr val="000000"/>
                </a:solidFill>
              </a:rPr>
              <a:t>We all have mental health and need to take care of it. </a:t>
            </a:r>
          </a:p>
          <a:p>
            <a:pPr marL="0" marR="0" lvl="0" indent="0" algn="l" defTabSz="685800" rtl="0" eaLnBrk="1" fontAlgn="auto" latinLnBrk="0" hangingPunct="1">
              <a:lnSpc>
                <a:spcPct val="90000"/>
              </a:lnSpc>
              <a:spcBef>
                <a:spcPts val="0"/>
              </a:spcBef>
              <a:spcAft>
                <a:spcPts val="600"/>
              </a:spcAft>
              <a:buClr>
                <a:srgbClr val="1300C1"/>
              </a:buClr>
              <a:buSzPct val="100000"/>
              <a:buFontTx/>
              <a:buNone/>
              <a:tabLst/>
              <a:defRPr/>
            </a:pPr>
            <a:endParaRPr kumimoji="0" lang="en-US" sz="2400" b="0" i="0" u="none" strike="noStrike" kern="1200" cap="none" spc="0" normalizeH="0" baseline="0" noProof="0" dirty="0">
              <a:ln>
                <a:noFill/>
              </a:ln>
              <a:solidFill>
                <a:srgbClr val="000000"/>
              </a:solidFill>
              <a:effectLst/>
              <a:uLnTx/>
              <a:uFillTx/>
              <a:latin typeface="Mind Meridian" panose="020B0803030507020204" pitchFamily="34" charset="77"/>
              <a:ea typeface="+mn-ea"/>
            </a:endParaRPr>
          </a:p>
        </p:txBody>
      </p:sp>
      <p:pic>
        <p:nvPicPr>
          <p:cNvPr id="5" name="Content Placeholder 21">
            <a:extLst>
              <a:ext uri="{FF2B5EF4-FFF2-40B4-BE49-F238E27FC236}">
                <a16:creationId xmlns:a16="http://schemas.microsoft.com/office/drawing/2014/main" id="{3A64D061-2DEE-8047-8CB7-2C7EA226932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512312" y="3197070"/>
            <a:ext cx="2631688" cy="1946430"/>
          </a:xfrm>
          <a:prstGeom prst="rect">
            <a:avLst/>
          </a:prstGeom>
        </p:spPr>
      </p:pic>
      <p:pic>
        <p:nvPicPr>
          <p:cNvPr id="6" name="Picture Placeholder 6" descr="A person with braids holding a cup&#10;&#10;AI-generated content may be incorrect.">
            <a:extLst>
              <a:ext uri="{FF2B5EF4-FFF2-40B4-BE49-F238E27FC236}">
                <a16:creationId xmlns:a16="http://schemas.microsoft.com/office/drawing/2014/main" id="{530541D6-2BC6-0004-4A9E-C7783A4A8647}"/>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a:xfrm>
            <a:off x="6896100" y="0"/>
            <a:ext cx="2247900" cy="5143500"/>
          </a:xfrm>
        </p:spPr>
      </p:pic>
      <p:sp>
        <p:nvSpPr>
          <p:cNvPr id="8" name="Content Placeholder 2">
            <a:extLst>
              <a:ext uri="{FF2B5EF4-FFF2-40B4-BE49-F238E27FC236}">
                <a16:creationId xmlns:a16="http://schemas.microsoft.com/office/drawing/2014/main" id="{823317A1-B9B2-E62E-48A9-9E9EF1BA7733}"/>
              </a:ext>
            </a:extLst>
          </p:cNvPr>
          <p:cNvSpPr txBox="1">
            <a:spLocks/>
          </p:cNvSpPr>
          <p:nvPr/>
        </p:nvSpPr>
        <p:spPr>
          <a:xfrm>
            <a:off x="277162" y="2476501"/>
            <a:ext cx="6100778" cy="1809442"/>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0"/>
              </a:spcBef>
              <a:spcAft>
                <a:spcPts val="600"/>
              </a:spcAft>
              <a:buClr>
                <a:schemeClr val="tx2"/>
              </a:buClr>
              <a:buSzPct val="100000"/>
              <a:buFontTx/>
              <a:buNone/>
              <a:tabLst/>
              <a:defRPr sz="1800" b="0" i="0" kern="1200" baseline="0">
                <a:solidFill>
                  <a:schemeClr val="tx2"/>
                </a:solidFill>
                <a:latin typeface="Mind Meridian" panose="020B0803030507020204" pitchFamily="34" charset="77"/>
                <a:ea typeface="+mn-ea"/>
                <a:cs typeface="Mind Meridian" panose="020B0803030507020204" pitchFamily="34" charset="77"/>
              </a:defRPr>
            </a:lvl1pPr>
            <a:lvl2pPr marL="342900" indent="0" algn="l" defTabSz="685800" rtl="0" eaLnBrk="1" latinLnBrk="0" hangingPunct="1">
              <a:lnSpc>
                <a:spcPct val="90000"/>
              </a:lnSpc>
              <a:spcBef>
                <a:spcPts val="0"/>
              </a:spcBef>
              <a:spcAft>
                <a:spcPts val="600"/>
              </a:spcAft>
              <a:buClr>
                <a:schemeClr val="tx2"/>
              </a:buClr>
              <a:buSzPct val="100000"/>
              <a:buFontTx/>
              <a:buNone/>
              <a:tabLst/>
              <a:defRPr sz="1500" b="1" i="0" kern="1200" baseline="0">
                <a:solidFill>
                  <a:schemeClr val="tx1"/>
                </a:solidFill>
                <a:latin typeface="Mind Meridian" panose="020B0803030507020204" pitchFamily="34" charset="77"/>
                <a:ea typeface="+mn-ea"/>
                <a:cs typeface="Mind Meridian" panose="020B0803030507020204" pitchFamily="34" charset="77"/>
              </a:defRPr>
            </a:lvl2pPr>
            <a:lvl3pPr marL="685800" indent="0" algn="l" defTabSz="685800" rtl="0" eaLnBrk="1" latinLnBrk="0" hangingPunct="1">
              <a:lnSpc>
                <a:spcPct val="90000"/>
              </a:lnSpc>
              <a:spcBef>
                <a:spcPts val="0"/>
              </a:spcBef>
              <a:spcAft>
                <a:spcPts val="600"/>
              </a:spcAft>
              <a:buClr>
                <a:schemeClr val="tx2"/>
              </a:buClr>
              <a:buSzPct val="100000"/>
              <a:buFontTx/>
              <a:buNone/>
              <a:tabLst/>
              <a:defRPr sz="1350" b="1" i="0" kern="1200" baseline="0">
                <a:solidFill>
                  <a:schemeClr val="tx1"/>
                </a:solidFill>
                <a:latin typeface="Mind Meridian" panose="020B0803030507020204" pitchFamily="34" charset="77"/>
                <a:ea typeface="+mn-ea"/>
                <a:cs typeface="Mind Meridian" panose="020B0803030507020204" pitchFamily="34" charset="77"/>
              </a:defRPr>
            </a:lvl3pPr>
            <a:lvl4pPr marL="10287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4pPr>
            <a:lvl5pPr marL="13716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buClr>
                <a:srgbClr val="1300C1"/>
              </a:buClr>
              <a:defRPr/>
            </a:pPr>
            <a:endParaRPr lang="en-US" sz="2400" dirty="0">
              <a:solidFill>
                <a:srgbClr val="000000"/>
              </a:solidFill>
            </a:endParaRPr>
          </a:p>
          <a:p>
            <a:pPr marL="7938"/>
            <a:endParaRPr lang="en-US" dirty="0"/>
          </a:p>
        </p:txBody>
      </p:sp>
    </p:spTree>
    <p:extLst>
      <p:ext uri="{BB962C8B-B14F-4D97-AF65-F5344CB8AC3E}">
        <p14:creationId xmlns:p14="http://schemas.microsoft.com/office/powerpoint/2010/main" val="2868388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4D067-8279-B40A-5565-6C41046611A0}"/>
            </a:ext>
          </a:extLst>
        </p:cNvPr>
        <p:cNvGrpSpPr/>
        <p:nvPr/>
      </p:nvGrpSpPr>
      <p:grpSpPr>
        <a:xfrm>
          <a:off x="0" y="0"/>
          <a:ext cx="0" cy="0"/>
          <a:chOff x="0" y="0"/>
          <a:chExt cx="0" cy="0"/>
        </a:xfrm>
      </p:grpSpPr>
      <p:pic>
        <p:nvPicPr>
          <p:cNvPr id="5" name="Content Placeholder 21">
            <a:extLst>
              <a:ext uri="{FF2B5EF4-FFF2-40B4-BE49-F238E27FC236}">
                <a16:creationId xmlns:a16="http://schemas.microsoft.com/office/drawing/2014/main" id="{62C760A0-2FBA-5ADB-7EDC-DF50117D6EA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512312" y="3197070"/>
            <a:ext cx="2631688" cy="1946430"/>
          </a:xfrm>
          <a:prstGeom prst="rect">
            <a:avLst/>
          </a:prstGeom>
        </p:spPr>
      </p:pic>
      <p:sp>
        <p:nvSpPr>
          <p:cNvPr id="9" name="Title 1">
            <a:extLst>
              <a:ext uri="{FF2B5EF4-FFF2-40B4-BE49-F238E27FC236}">
                <a16:creationId xmlns:a16="http://schemas.microsoft.com/office/drawing/2014/main" id="{4CC879BC-D243-61DC-8253-1A4BB33E0E28}"/>
              </a:ext>
            </a:extLst>
          </p:cNvPr>
          <p:cNvSpPr>
            <a:spLocks noGrp="1"/>
          </p:cNvSpPr>
          <p:nvPr>
            <p:ph type="title"/>
          </p:nvPr>
        </p:nvSpPr>
        <p:spPr>
          <a:xfrm>
            <a:off x="470811" y="-150742"/>
            <a:ext cx="5857875" cy="1149350"/>
          </a:xfrm>
        </p:spPr>
        <p:txBody>
          <a:bodyPr/>
          <a:lstStyle/>
          <a:p>
            <a:r>
              <a:rPr lang="en-US" dirty="0"/>
              <a:t>Mental health</a:t>
            </a:r>
          </a:p>
        </p:txBody>
      </p:sp>
      <p:sp>
        <p:nvSpPr>
          <p:cNvPr id="12" name="Content Placeholder 2">
            <a:extLst>
              <a:ext uri="{FF2B5EF4-FFF2-40B4-BE49-F238E27FC236}">
                <a16:creationId xmlns:a16="http://schemas.microsoft.com/office/drawing/2014/main" id="{919F5CE1-7F78-A2E6-8014-CD2143BB9FD2}"/>
              </a:ext>
            </a:extLst>
          </p:cNvPr>
          <p:cNvSpPr txBox="1">
            <a:spLocks/>
          </p:cNvSpPr>
          <p:nvPr/>
        </p:nvSpPr>
        <p:spPr>
          <a:xfrm>
            <a:off x="470812" y="998608"/>
            <a:ext cx="4158338" cy="1208049"/>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0"/>
              </a:spcBef>
              <a:spcAft>
                <a:spcPts val="600"/>
              </a:spcAft>
              <a:buClr>
                <a:schemeClr val="tx2"/>
              </a:buClr>
              <a:buSzPct val="100000"/>
              <a:buFontTx/>
              <a:buNone/>
              <a:tabLst/>
              <a:defRPr sz="1800" b="0" i="0" kern="1200" baseline="0">
                <a:solidFill>
                  <a:schemeClr val="tx2"/>
                </a:solidFill>
                <a:latin typeface="Mind Meridian" panose="020B0803030507020204" pitchFamily="34" charset="77"/>
                <a:ea typeface="+mn-ea"/>
                <a:cs typeface="Mind Meridian" panose="020B0803030507020204" pitchFamily="34" charset="77"/>
              </a:defRPr>
            </a:lvl1pPr>
            <a:lvl2pPr marL="342900" indent="0" algn="l" defTabSz="685800" rtl="0" eaLnBrk="1" latinLnBrk="0" hangingPunct="1">
              <a:lnSpc>
                <a:spcPct val="90000"/>
              </a:lnSpc>
              <a:spcBef>
                <a:spcPts val="0"/>
              </a:spcBef>
              <a:spcAft>
                <a:spcPts val="600"/>
              </a:spcAft>
              <a:buClr>
                <a:schemeClr val="tx2"/>
              </a:buClr>
              <a:buSzPct val="100000"/>
              <a:buFontTx/>
              <a:buNone/>
              <a:tabLst/>
              <a:defRPr sz="1500" b="1" i="0" kern="1200" baseline="0">
                <a:solidFill>
                  <a:schemeClr val="tx1"/>
                </a:solidFill>
                <a:latin typeface="Mind Meridian" panose="020B0803030507020204" pitchFamily="34" charset="77"/>
                <a:ea typeface="+mn-ea"/>
                <a:cs typeface="Mind Meridian" panose="020B0803030507020204" pitchFamily="34" charset="77"/>
              </a:defRPr>
            </a:lvl2pPr>
            <a:lvl3pPr marL="685800" indent="0" algn="l" defTabSz="685800" rtl="0" eaLnBrk="1" latinLnBrk="0" hangingPunct="1">
              <a:lnSpc>
                <a:spcPct val="90000"/>
              </a:lnSpc>
              <a:spcBef>
                <a:spcPts val="0"/>
              </a:spcBef>
              <a:spcAft>
                <a:spcPts val="600"/>
              </a:spcAft>
              <a:buClr>
                <a:schemeClr val="tx2"/>
              </a:buClr>
              <a:buSzPct val="100000"/>
              <a:buFontTx/>
              <a:buNone/>
              <a:tabLst/>
              <a:defRPr sz="1350" b="1" i="0" kern="1200" baseline="0">
                <a:solidFill>
                  <a:schemeClr val="tx1"/>
                </a:solidFill>
                <a:latin typeface="Mind Meridian" panose="020B0803030507020204" pitchFamily="34" charset="77"/>
                <a:ea typeface="+mn-ea"/>
                <a:cs typeface="Mind Meridian" panose="020B0803030507020204" pitchFamily="34" charset="77"/>
              </a:defRPr>
            </a:lvl3pPr>
            <a:lvl4pPr marL="10287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4pPr>
            <a:lvl5pPr marL="13716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buClr>
                <a:srgbClr val="1300C1"/>
              </a:buClr>
              <a:defRPr/>
            </a:pPr>
            <a:r>
              <a:rPr lang="en-US" sz="2400" dirty="0">
                <a:solidFill>
                  <a:srgbClr val="000000"/>
                </a:solidFill>
              </a:rPr>
              <a:t>Our mental health can range from good to poor. </a:t>
            </a:r>
          </a:p>
          <a:p>
            <a:pPr marL="7938"/>
            <a:endParaRPr lang="en-US" dirty="0"/>
          </a:p>
        </p:txBody>
      </p:sp>
      <p:pic>
        <p:nvPicPr>
          <p:cNvPr id="3" name="Picture Placeholder 2" descr="Two men in blue shirts&#10;&#10;AI-generated content may be incorrect.">
            <a:extLst>
              <a:ext uri="{FF2B5EF4-FFF2-40B4-BE49-F238E27FC236}">
                <a16:creationId xmlns:a16="http://schemas.microsoft.com/office/drawing/2014/main" id="{930ACC7C-0C57-4FF3-7577-8536E5DF39BF}"/>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b="-5232"/>
          <a:stretch/>
        </p:blipFill>
        <p:spPr>
          <a:xfrm>
            <a:off x="4892675" y="0"/>
            <a:ext cx="4251325" cy="5143500"/>
          </a:xfrm>
        </p:spPr>
      </p:pic>
      <p:sp>
        <p:nvSpPr>
          <p:cNvPr id="15" name="Content Placeholder 2">
            <a:extLst>
              <a:ext uri="{FF2B5EF4-FFF2-40B4-BE49-F238E27FC236}">
                <a16:creationId xmlns:a16="http://schemas.microsoft.com/office/drawing/2014/main" id="{207256A4-6479-0E6C-55F3-C691436E8E3E}"/>
              </a:ext>
            </a:extLst>
          </p:cNvPr>
          <p:cNvSpPr txBox="1">
            <a:spLocks/>
          </p:cNvSpPr>
          <p:nvPr/>
        </p:nvSpPr>
        <p:spPr>
          <a:xfrm>
            <a:off x="470812" y="2087191"/>
            <a:ext cx="4272638" cy="1208049"/>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0"/>
              </a:spcBef>
              <a:spcAft>
                <a:spcPts val="600"/>
              </a:spcAft>
              <a:buClr>
                <a:schemeClr val="tx2"/>
              </a:buClr>
              <a:buSzPct val="100000"/>
              <a:buFontTx/>
              <a:buNone/>
              <a:tabLst/>
              <a:defRPr sz="1800" b="0" i="0" kern="1200" baseline="0">
                <a:solidFill>
                  <a:schemeClr val="tx2"/>
                </a:solidFill>
                <a:latin typeface="Mind Meridian" panose="020B0803030507020204" pitchFamily="34" charset="77"/>
                <a:ea typeface="+mn-ea"/>
                <a:cs typeface="Mind Meridian" panose="020B0803030507020204" pitchFamily="34" charset="77"/>
              </a:defRPr>
            </a:lvl1pPr>
            <a:lvl2pPr marL="342900" indent="0" algn="l" defTabSz="685800" rtl="0" eaLnBrk="1" latinLnBrk="0" hangingPunct="1">
              <a:lnSpc>
                <a:spcPct val="90000"/>
              </a:lnSpc>
              <a:spcBef>
                <a:spcPts val="0"/>
              </a:spcBef>
              <a:spcAft>
                <a:spcPts val="600"/>
              </a:spcAft>
              <a:buClr>
                <a:schemeClr val="tx2"/>
              </a:buClr>
              <a:buSzPct val="100000"/>
              <a:buFontTx/>
              <a:buNone/>
              <a:tabLst/>
              <a:defRPr sz="1500" b="1" i="0" kern="1200" baseline="0">
                <a:solidFill>
                  <a:schemeClr val="tx1"/>
                </a:solidFill>
                <a:latin typeface="Mind Meridian" panose="020B0803030507020204" pitchFamily="34" charset="77"/>
                <a:ea typeface="+mn-ea"/>
                <a:cs typeface="Mind Meridian" panose="020B0803030507020204" pitchFamily="34" charset="77"/>
              </a:defRPr>
            </a:lvl2pPr>
            <a:lvl3pPr marL="685800" indent="0" algn="l" defTabSz="685800" rtl="0" eaLnBrk="1" latinLnBrk="0" hangingPunct="1">
              <a:lnSpc>
                <a:spcPct val="90000"/>
              </a:lnSpc>
              <a:spcBef>
                <a:spcPts val="0"/>
              </a:spcBef>
              <a:spcAft>
                <a:spcPts val="600"/>
              </a:spcAft>
              <a:buClr>
                <a:schemeClr val="tx2"/>
              </a:buClr>
              <a:buSzPct val="100000"/>
              <a:buFontTx/>
              <a:buNone/>
              <a:tabLst/>
              <a:defRPr sz="1350" b="1" i="0" kern="1200" baseline="0">
                <a:solidFill>
                  <a:schemeClr val="tx1"/>
                </a:solidFill>
                <a:latin typeface="Mind Meridian" panose="020B0803030507020204" pitchFamily="34" charset="77"/>
                <a:ea typeface="+mn-ea"/>
                <a:cs typeface="Mind Meridian" panose="020B0803030507020204" pitchFamily="34" charset="77"/>
              </a:defRPr>
            </a:lvl3pPr>
            <a:lvl4pPr marL="10287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4pPr>
            <a:lvl5pPr marL="13716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buClr>
                <a:srgbClr val="1300C1"/>
              </a:buClr>
              <a:defRPr/>
            </a:pPr>
            <a:r>
              <a:rPr lang="en-US" sz="2400" dirty="0">
                <a:solidFill>
                  <a:srgbClr val="000000"/>
                </a:solidFill>
              </a:rPr>
              <a:t>Poor mental health can affect anyone at anytime. </a:t>
            </a:r>
          </a:p>
          <a:p>
            <a:pPr marL="7938"/>
            <a:endParaRPr lang="en-US" dirty="0"/>
          </a:p>
        </p:txBody>
      </p:sp>
      <p:sp>
        <p:nvSpPr>
          <p:cNvPr id="16" name="Content Placeholder 2">
            <a:extLst>
              <a:ext uri="{FF2B5EF4-FFF2-40B4-BE49-F238E27FC236}">
                <a16:creationId xmlns:a16="http://schemas.microsoft.com/office/drawing/2014/main" id="{16D13D81-BDF6-52F4-6FE7-FFD1EF777FEC}"/>
              </a:ext>
            </a:extLst>
          </p:cNvPr>
          <p:cNvSpPr txBox="1">
            <a:spLocks/>
          </p:cNvSpPr>
          <p:nvPr/>
        </p:nvSpPr>
        <p:spPr>
          <a:xfrm>
            <a:off x="470812" y="3356007"/>
            <a:ext cx="4272638" cy="1208049"/>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0"/>
              </a:spcBef>
              <a:spcAft>
                <a:spcPts val="600"/>
              </a:spcAft>
              <a:buClr>
                <a:schemeClr val="tx2"/>
              </a:buClr>
              <a:buSzPct val="100000"/>
              <a:buFontTx/>
              <a:buNone/>
              <a:tabLst/>
              <a:defRPr sz="1800" b="0" i="0" kern="1200" baseline="0">
                <a:solidFill>
                  <a:schemeClr val="tx2"/>
                </a:solidFill>
                <a:latin typeface="Mind Meridian" panose="020B0803030507020204" pitchFamily="34" charset="77"/>
                <a:ea typeface="+mn-ea"/>
                <a:cs typeface="Mind Meridian" panose="020B0803030507020204" pitchFamily="34" charset="77"/>
              </a:defRPr>
            </a:lvl1pPr>
            <a:lvl2pPr marL="342900" indent="0" algn="l" defTabSz="685800" rtl="0" eaLnBrk="1" latinLnBrk="0" hangingPunct="1">
              <a:lnSpc>
                <a:spcPct val="90000"/>
              </a:lnSpc>
              <a:spcBef>
                <a:spcPts val="0"/>
              </a:spcBef>
              <a:spcAft>
                <a:spcPts val="600"/>
              </a:spcAft>
              <a:buClr>
                <a:schemeClr val="tx2"/>
              </a:buClr>
              <a:buSzPct val="100000"/>
              <a:buFontTx/>
              <a:buNone/>
              <a:tabLst/>
              <a:defRPr sz="1500" b="1" i="0" kern="1200" baseline="0">
                <a:solidFill>
                  <a:schemeClr val="tx1"/>
                </a:solidFill>
                <a:latin typeface="Mind Meridian" panose="020B0803030507020204" pitchFamily="34" charset="77"/>
                <a:ea typeface="+mn-ea"/>
                <a:cs typeface="Mind Meridian" panose="020B0803030507020204" pitchFamily="34" charset="77"/>
              </a:defRPr>
            </a:lvl2pPr>
            <a:lvl3pPr marL="685800" indent="0" algn="l" defTabSz="685800" rtl="0" eaLnBrk="1" latinLnBrk="0" hangingPunct="1">
              <a:lnSpc>
                <a:spcPct val="90000"/>
              </a:lnSpc>
              <a:spcBef>
                <a:spcPts val="0"/>
              </a:spcBef>
              <a:spcAft>
                <a:spcPts val="600"/>
              </a:spcAft>
              <a:buClr>
                <a:schemeClr val="tx2"/>
              </a:buClr>
              <a:buSzPct val="100000"/>
              <a:buFontTx/>
              <a:buNone/>
              <a:tabLst/>
              <a:defRPr sz="1350" b="1" i="0" kern="1200" baseline="0">
                <a:solidFill>
                  <a:schemeClr val="tx1"/>
                </a:solidFill>
                <a:latin typeface="Mind Meridian" panose="020B0803030507020204" pitchFamily="34" charset="77"/>
                <a:ea typeface="+mn-ea"/>
                <a:cs typeface="Mind Meridian" panose="020B0803030507020204" pitchFamily="34" charset="77"/>
              </a:defRPr>
            </a:lvl3pPr>
            <a:lvl4pPr marL="10287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4pPr>
            <a:lvl5pPr marL="13716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buClr>
                <a:srgbClr val="1300C1"/>
              </a:buClr>
              <a:defRPr/>
            </a:pPr>
            <a:r>
              <a:rPr lang="en-US" sz="2400" dirty="0">
                <a:solidFill>
                  <a:srgbClr val="000000"/>
                </a:solidFill>
              </a:rPr>
              <a:t>We may need help and support at different times in our lives. </a:t>
            </a:r>
          </a:p>
          <a:p>
            <a:pPr marL="7938"/>
            <a:endParaRPr lang="en-US" dirty="0"/>
          </a:p>
        </p:txBody>
      </p:sp>
    </p:spTree>
    <p:extLst>
      <p:ext uri="{BB962C8B-B14F-4D97-AF65-F5344CB8AC3E}">
        <p14:creationId xmlns:p14="http://schemas.microsoft.com/office/powerpoint/2010/main" val="1886530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3744E-1A7F-A649-9212-CB40B871822B}"/>
              </a:ext>
            </a:extLst>
          </p:cNvPr>
          <p:cNvSpPr>
            <a:spLocks noGrp="1"/>
          </p:cNvSpPr>
          <p:nvPr>
            <p:ph type="title"/>
          </p:nvPr>
        </p:nvSpPr>
        <p:spPr>
          <a:xfrm>
            <a:off x="346582" y="31247"/>
            <a:ext cx="4225418" cy="961470"/>
          </a:xfrm>
        </p:spPr>
        <p:txBody>
          <a:bodyPr/>
          <a:lstStyle/>
          <a:p>
            <a:r>
              <a:rPr lang="en-US" dirty="0"/>
              <a:t>No mind left behind </a:t>
            </a:r>
          </a:p>
        </p:txBody>
      </p:sp>
      <p:sp>
        <p:nvSpPr>
          <p:cNvPr id="7" name="Content Placeholder 2">
            <a:extLst>
              <a:ext uri="{FF2B5EF4-FFF2-40B4-BE49-F238E27FC236}">
                <a16:creationId xmlns:a16="http://schemas.microsoft.com/office/drawing/2014/main" id="{5538B7FF-C047-E2B0-CA98-D36BE700E6C2}"/>
              </a:ext>
            </a:extLst>
          </p:cNvPr>
          <p:cNvSpPr txBox="1">
            <a:spLocks/>
          </p:cNvSpPr>
          <p:nvPr/>
        </p:nvSpPr>
        <p:spPr>
          <a:xfrm>
            <a:off x="611391" y="1977033"/>
            <a:ext cx="3599781" cy="2048851"/>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0"/>
              </a:spcBef>
              <a:spcAft>
                <a:spcPts val="600"/>
              </a:spcAft>
              <a:buClr>
                <a:schemeClr val="tx2"/>
              </a:buClr>
              <a:buSzPct val="100000"/>
              <a:buFontTx/>
              <a:buNone/>
              <a:tabLst/>
              <a:defRPr sz="1800" b="0" i="0" kern="1200" baseline="0">
                <a:solidFill>
                  <a:schemeClr val="tx2"/>
                </a:solidFill>
                <a:latin typeface="Mind Meridian" panose="020B0803030507020204" pitchFamily="34" charset="77"/>
                <a:ea typeface="+mn-ea"/>
                <a:cs typeface="Mind Meridian" panose="020B0803030507020204" pitchFamily="34" charset="77"/>
              </a:defRPr>
            </a:lvl1pPr>
            <a:lvl2pPr marL="342900" indent="0" algn="l" defTabSz="685800" rtl="0" eaLnBrk="1" latinLnBrk="0" hangingPunct="1">
              <a:lnSpc>
                <a:spcPct val="90000"/>
              </a:lnSpc>
              <a:spcBef>
                <a:spcPts val="0"/>
              </a:spcBef>
              <a:spcAft>
                <a:spcPts val="600"/>
              </a:spcAft>
              <a:buClr>
                <a:schemeClr val="tx2"/>
              </a:buClr>
              <a:buSzPct val="100000"/>
              <a:buFontTx/>
              <a:buNone/>
              <a:tabLst/>
              <a:defRPr sz="1500" b="1" i="0" kern="1200" baseline="0">
                <a:solidFill>
                  <a:schemeClr val="tx1"/>
                </a:solidFill>
                <a:latin typeface="Mind Meridian" panose="020B0803030507020204" pitchFamily="34" charset="77"/>
                <a:ea typeface="+mn-ea"/>
                <a:cs typeface="Mind Meridian" panose="020B0803030507020204" pitchFamily="34" charset="77"/>
              </a:defRPr>
            </a:lvl2pPr>
            <a:lvl3pPr marL="685800" indent="0" algn="l" defTabSz="685800" rtl="0" eaLnBrk="1" latinLnBrk="0" hangingPunct="1">
              <a:lnSpc>
                <a:spcPct val="90000"/>
              </a:lnSpc>
              <a:spcBef>
                <a:spcPts val="0"/>
              </a:spcBef>
              <a:spcAft>
                <a:spcPts val="600"/>
              </a:spcAft>
              <a:buClr>
                <a:schemeClr val="tx2"/>
              </a:buClr>
              <a:buSzPct val="100000"/>
              <a:buFontTx/>
              <a:buNone/>
              <a:tabLst/>
              <a:defRPr sz="1350" b="1" i="0" kern="1200" baseline="0">
                <a:solidFill>
                  <a:schemeClr val="tx1"/>
                </a:solidFill>
                <a:latin typeface="Mind Meridian" panose="020B0803030507020204" pitchFamily="34" charset="77"/>
                <a:ea typeface="+mn-ea"/>
                <a:cs typeface="Mind Meridian" panose="020B0803030507020204" pitchFamily="34" charset="77"/>
              </a:defRPr>
            </a:lvl3pPr>
            <a:lvl4pPr marL="10287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4pPr>
            <a:lvl5pPr marL="13716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marL="7938"/>
            <a:endParaRPr lang="en-US" dirty="0"/>
          </a:p>
        </p:txBody>
      </p:sp>
      <p:sp>
        <p:nvSpPr>
          <p:cNvPr id="13" name="Content Placeholder 2">
            <a:extLst>
              <a:ext uri="{FF2B5EF4-FFF2-40B4-BE49-F238E27FC236}">
                <a16:creationId xmlns:a16="http://schemas.microsoft.com/office/drawing/2014/main" id="{73701C00-9E52-063A-A25D-8FF425B5C71D}"/>
              </a:ext>
            </a:extLst>
          </p:cNvPr>
          <p:cNvSpPr txBox="1">
            <a:spLocks/>
          </p:cNvSpPr>
          <p:nvPr/>
        </p:nvSpPr>
        <p:spPr>
          <a:xfrm>
            <a:off x="346582" y="1190527"/>
            <a:ext cx="3864590" cy="1793669"/>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0"/>
              </a:spcBef>
              <a:spcAft>
                <a:spcPts val="600"/>
              </a:spcAft>
              <a:buClr>
                <a:schemeClr val="tx2"/>
              </a:buClr>
              <a:buSzPct val="100000"/>
              <a:buFontTx/>
              <a:buNone/>
              <a:tabLst/>
              <a:defRPr sz="1800" b="0" i="0" kern="1200" baseline="0">
                <a:solidFill>
                  <a:schemeClr val="tx2"/>
                </a:solidFill>
                <a:latin typeface="Mind Meridian" panose="020B0803030507020204" pitchFamily="34" charset="77"/>
                <a:ea typeface="+mn-ea"/>
                <a:cs typeface="Mind Meridian" panose="020B0803030507020204" pitchFamily="34" charset="77"/>
              </a:defRPr>
            </a:lvl1pPr>
            <a:lvl2pPr marL="342900" indent="0" algn="l" defTabSz="685800" rtl="0" eaLnBrk="1" latinLnBrk="0" hangingPunct="1">
              <a:lnSpc>
                <a:spcPct val="90000"/>
              </a:lnSpc>
              <a:spcBef>
                <a:spcPts val="0"/>
              </a:spcBef>
              <a:spcAft>
                <a:spcPts val="600"/>
              </a:spcAft>
              <a:buClr>
                <a:schemeClr val="tx2"/>
              </a:buClr>
              <a:buSzPct val="100000"/>
              <a:buFontTx/>
              <a:buNone/>
              <a:tabLst/>
              <a:defRPr sz="1500" b="1" i="0" kern="1200" baseline="0">
                <a:solidFill>
                  <a:schemeClr val="tx1"/>
                </a:solidFill>
                <a:latin typeface="Mind Meridian" panose="020B0803030507020204" pitchFamily="34" charset="77"/>
                <a:ea typeface="+mn-ea"/>
                <a:cs typeface="Mind Meridian" panose="020B0803030507020204" pitchFamily="34" charset="77"/>
              </a:defRPr>
            </a:lvl2pPr>
            <a:lvl3pPr marL="685800" indent="0" algn="l" defTabSz="685800" rtl="0" eaLnBrk="1" latinLnBrk="0" hangingPunct="1">
              <a:lnSpc>
                <a:spcPct val="90000"/>
              </a:lnSpc>
              <a:spcBef>
                <a:spcPts val="0"/>
              </a:spcBef>
              <a:spcAft>
                <a:spcPts val="600"/>
              </a:spcAft>
              <a:buClr>
                <a:schemeClr val="tx2"/>
              </a:buClr>
              <a:buSzPct val="100000"/>
              <a:buFontTx/>
              <a:buNone/>
              <a:tabLst/>
              <a:defRPr sz="1350" b="1" i="0" kern="1200" baseline="0">
                <a:solidFill>
                  <a:schemeClr val="tx1"/>
                </a:solidFill>
                <a:latin typeface="Mind Meridian" panose="020B0803030507020204" pitchFamily="34" charset="77"/>
                <a:ea typeface="+mn-ea"/>
                <a:cs typeface="Mind Meridian" panose="020B0803030507020204" pitchFamily="34" charset="77"/>
              </a:defRPr>
            </a:lvl3pPr>
            <a:lvl4pPr marL="10287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4pPr>
            <a:lvl5pPr marL="13716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buClr>
                <a:srgbClr val="1300C1"/>
              </a:buClr>
              <a:defRPr/>
            </a:pPr>
            <a:r>
              <a:rPr lang="en-US" sz="2400" dirty="0">
                <a:solidFill>
                  <a:srgbClr val="000000"/>
                </a:solidFill>
              </a:rPr>
              <a:t>Mind is a charity who work to make sure everyone can get the help and support they need.</a:t>
            </a:r>
          </a:p>
          <a:p>
            <a:pPr marL="7938"/>
            <a:endParaRPr lang="en-US" dirty="0"/>
          </a:p>
        </p:txBody>
      </p:sp>
      <p:sp>
        <p:nvSpPr>
          <p:cNvPr id="14" name="Content Placeholder 2">
            <a:extLst>
              <a:ext uri="{FF2B5EF4-FFF2-40B4-BE49-F238E27FC236}">
                <a16:creationId xmlns:a16="http://schemas.microsoft.com/office/drawing/2014/main" id="{C4EF56E6-4678-92F0-19B0-2AB37CB6BBAB}"/>
              </a:ext>
            </a:extLst>
          </p:cNvPr>
          <p:cNvSpPr txBox="1">
            <a:spLocks/>
          </p:cNvSpPr>
          <p:nvPr/>
        </p:nvSpPr>
        <p:spPr>
          <a:xfrm>
            <a:off x="346582" y="2984196"/>
            <a:ext cx="3864590" cy="3309335"/>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0"/>
              </a:spcBef>
              <a:spcAft>
                <a:spcPts val="600"/>
              </a:spcAft>
              <a:buClr>
                <a:schemeClr val="tx2"/>
              </a:buClr>
              <a:buSzPct val="100000"/>
              <a:buFontTx/>
              <a:buNone/>
              <a:tabLst/>
              <a:defRPr sz="1800" b="0" i="0" kern="1200" baseline="0">
                <a:solidFill>
                  <a:schemeClr val="tx2"/>
                </a:solidFill>
                <a:latin typeface="Mind Meridian" panose="020B0803030507020204" pitchFamily="34" charset="77"/>
                <a:ea typeface="+mn-ea"/>
                <a:cs typeface="Mind Meridian" panose="020B0803030507020204" pitchFamily="34" charset="77"/>
              </a:defRPr>
            </a:lvl1pPr>
            <a:lvl2pPr marL="342900" indent="0" algn="l" defTabSz="685800" rtl="0" eaLnBrk="1" latinLnBrk="0" hangingPunct="1">
              <a:lnSpc>
                <a:spcPct val="90000"/>
              </a:lnSpc>
              <a:spcBef>
                <a:spcPts val="0"/>
              </a:spcBef>
              <a:spcAft>
                <a:spcPts val="600"/>
              </a:spcAft>
              <a:buClr>
                <a:schemeClr val="tx2"/>
              </a:buClr>
              <a:buSzPct val="100000"/>
              <a:buFontTx/>
              <a:buNone/>
              <a:tabLst/>
              <a:defRPr sz="1500" b="1" i="0" kern="1200" baseline="0">
                <a:solidFill>
                  <a:schemeClr val="tx1"/>
                </a:solidFill>
                <a:latin typeface="Mind Meridian" panose="020B0803030507020204" pitchFamily="34" charset="77"/>
                <a:ea typeface="+mn-ea"/>
                <a:cs typeface="Mind Meridian" panose="020B0803030507020204" pitchFamily="34" charset="77"/>
              </a:defRPr>
            </a:lvl2pPr>
            <a:lvl3pPr marL="685800" indent="0" algn="l" defTabSz="685800" rtl="0" eaLnBrk="1" latinLnBrk="0" hangingPunct="1">
              <a:lnSpc>
                <a:spcPct val="90000"/>
              </a:lnSpc>
              <a:spcBef>
                <a:spcPts val="0"/>
              </a:spcBef>
              <a:spcAft>
                <a:spcPts val="600"/>
              </a:spcAft>
              <a:buClr>
                <a:schemeClr val="tx2"/>
              </a:buClr>
              <a:buSzPct val="100000"/>
              <a:buFontTx/>
              <a:buNone/>
              <a:tabLst/>
              <a:defRPr sz="1350" b="1" i="0" kern="1200" baseline="0">
                <a:solidFill>
                  <a:schemeClr val="tx1"/>
                </a:solidFill>
                <a:latin typeface="Mind Meridian" panose="020B0803030507020204" pitchFamily="34" charset="77"/>
                <a:ea typeface="+mn-ea"/>
                <a:cs typeface="Mind Meridian" panose="020B0803030507020204" pitchFamily="34" charset="77"/>
              </a:defRPr>
            </a:lvl3pPr>
            <a:lvl4pPr marL="10287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4pPr>
            <a:lvl5pPr marL="1371600" indent="0" algn="l" defTabSz="685800" rtl="0" eaLnBrk="1" latinLnBrk="0" hangingPunct="1">
              <a:lnSpc>
                <a:spcPct val="90000"/>
              </a:lnSpc>
              <a:spcBef>
                <a:spcPts val="0"/>
              </a:spcBef>
              <a:spcAft>
                <a:spcPts val="600"/>
              </a:spcAft>
              <a:buClr>
                <a:schemeClr val="tx2"/>
              </a:buClr>
              <a:buSzPct val="100000"/>
              <a:buFontTx/>
              <a:buNone/>
              <a:tabLst/>
              <a:defRPr sz="1200" b="1" i="0" kern="1200" baseline="0">
                <a:solidFill>
                  <a:schemeClr val="tx1"/>
                </a:solidFill>
                <a:latin typeface="Mind Meridian" panose="020B0803030507020204" pitchFamily="34" charset="77"/>
                <a:ea typeface="+mn-ea"/>
                <a:cs typeface="Mind Meridian" panose="020B0803030507020204" pitchFamily="34" charset="77"/>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buClr>
                <a:srgbClr val="1300C1"/>
              </a:buClr>
              <a:defRPr/>
            </a:pPr>
            <a:r>
              <a:rPr lang="en-US" sz="2400" dirty="0">
                <a:solidFill>
                  <a:srgbClr val="000000"/>
                </a:solidFill>
              </a:rPr>
              <a:t>Information and advice for young people aged 11-18.</a:t>
            </a:r>
          </a:p>
          <a:p>
            <a:pPr>
              <a:buClr>
                <a:srgbClr val="1300C1"/>
              </a:buClr>
              <a:defRPr/>
            </a:pPr>
            <a:r>
              <a:rPr lang="en-US" sz="2400" b="1" dirty="0">
                <a:solidFill>
                  <a:srgbClr val="000000"/>
                </a:solidFill>
                <a:hlinkClick r:id="rId3"/>
              </a:rPr>
              <a:t>www.mind.org.uk/for-young-people/</a:t>
            </a:r>
            <a:endParaRPr lang="en-US" sz="2400" b="1" dirty="0">
              <a:solidFill>
                <a:srgbClr val="000000"/>
              </a:solidFill>
            </a:endParaRPr>
          </a:p>
          <a:p>
            <a:pPr>
              <a:buClr>
                <a:srgbClr val="1300C1"/>
              </a:buClr>
              <a:defRPr/>
            </a:pPr>
            <a:endParaRPr lang="en-US" sz="2400" dirty="0">
              <a:solidFill>
                <a:srgbClr val="000000"/>
              </a:solidFill>
            </a:endParaRPr>
          </a:p>
          <a:p>
            <a:pPr>
              <a:buClr>
                <a:srgbClr val="1300C1"/>
              </a:buClr>
              <a:defRPr/>
            </a:pPr>
            <a:endParaRPr lang="en-US" sz="2400" dirty="0">
              <a:solidFill>
                <a:srgbClr val="000000"/>
              </a:solidFill>
            </a:endParaRPr>
          </a:p>
          <a:p>
            <a:pPr>
              <a:buClr>
                <a:srgbClr val="1300C1"/>
              </a:buClr>
              <a:defRPr/>
            </a:pPr>
            <a:endParaRPr lang="en-US" sz="2400" dirty="0">
              <a:solidFill>
                <a:srgbClr val="000000"/>
              </a:solidFill>
            </a:endParaRPr>
          </a:p>
          <a:p>
            <a:pPr marL="7938"/>
            <a:endParaRPr lang="en-US" dirty="0"/>
          </a:p>
        </p:txBody>
      </p:sp>
      <p:pic>
        <p:nvPicPr>
          <p:cNvPr id="6" name="Picture Placeholder 5" descr="A blue and white poster&#10;&#10;AI-generated content may be incorrect.">
            <a:extLst>
              <a:ext uri="{FF2B5EF4-FFF2-40B4-BE49-F238E27FC236}">
                <a16:creationId xmlns:a16="http://schemas.microsoft.com/office/drawing/2014/main" id="{5DE90262-512C-EBCA-125C-832E25D2265C}"/>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17144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6C8DB-409D-0B4B-90A2-EADCC52DEC93}"/>
              </a:ext>
            </a:extLst>
          </p:cNvPr>
          <p:cNvSpPr>
            <a:spLocks noGrp="1"/>
          </p:cNvSpPr>
          <p:nvPr>
            <p:ph type="title"/>
          </p:nvPr>
        </p:nvSpPr>
        <p:spPr>
          <a:xfrm>
            <a:off x="464856" y="481530"/>
            <a:ext cx="6487045" cy="809920"/>
          </a:xfrm>
        </p:spPr>
        <p:txBody>
          <a:bodyPr/>
          <a:lstStyle/>
          <a:p>
            <a:r>
              <a:rPr lang="en-US" dirty="0"/>
              <a:t>Mental health is connected to… </a:t>
            </a:r>
          </a:p>
        </p:txBody>
      </p:sp>
      <p:sp>
        <p:nvSpPr>
          <p:cNvPr id="3" name="Content Placeholder 2">
            <a:extLst>
              <a:ext uri="{FF2B5EF4-FFF2-40B4-BE49-F238E27FC236}">
                <a16:creationId xmlns:a16="http://schemas.microsoft.com/office/drawing/2014/main" id="{2C50DFD7-FED5-0740-9427-31F64D5F730E}"/>
              </a:ext>
            </a:extLst>
          </p:cNvPr>
          <p:cNvSpPr>
            <a:spLocks noGrp="1"/>
          </p:cNvSpPr>
          <p:nvPr>
            <p:ph idx="4294967295"/>
          </p:nvPr>
        </p:nvSpPr>
        <p:spPr>
          <a:xfrm>
            <a:off x="1144757" y="1657814"/>
            <a:ext cx="2295393" cy="540119"/>
          </a:xfrm>
        </p:spPr>
        <p:txBody>
          <a:bodyPr>
            <a:noAutofit/>
          </a:bodyPr>
          <a:lstStyle/>
          <a:p>
            <a:pPr marL="0" indent="0">
              <a:buNone/>
            </a:pPr>
            <a:r>
              <a:rPr lang="en-US" sz="2400" b="1" dirty="0"/>
              <a:t>physical health </a:t>
            </a:r>
          </a:p>
        </p:txBody>
      </p:sp>
      <p:sp>
        <p:nvSpPr>
          <p:cNvPr id="4" name="Content Placeholder 2">
            <a:extLst>
              <a:ext uri="{FF2B5EF4-FFF2-40B4-BE49-F238E27FC236}">
                <a16:creationId xmlns:a16="http://schemas.microsoft.com/office/drawing/2014/main" id="{F087A04E-8192-D73B-AB8F-AA01A8353EB7}"/>
              </a:ext>
            </a:extLst>
          </p:cNvPr>
          <p:cNvSpPr txBox="1">
            <a:spLocks/>
          </p:cNvSpPr>
          <p:nvPr/>
        </p:nvSpPr>
        <p:spPr>
          <a:xfrm>
            <a:off x="1144757" y="2733836"/>
            <a:ext cx="2046349" cy="540119"/>
          </a:xfrm>
          <a:prstGeom prst="rect">
            <a:avLst/>
          </a:prstGeom>
        </p:spPr>
        <p:txBody>
          <a:bodyPr vert="horz" lIns="91440" tIns="45720" rIns="91440" bIns="45720" rtlCol="0">
            <a:normAutofit fontScale="92500"/>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relationships</a:t>
            </a:r>
            <a:endParaRPr lang="en-US" sz="2400" dirty="0"/>
          </a:p>
        </p:txBody>
      </p:sp>
      <p:sp>
        <p:nvSpPr>
          <p:cNvPr id="5" name="Content Placeholder 2">
            <a:extLst>
              <a:ext uri="{FF2B5EF4-FFF2-40B4-BE49-F238E27FC236}">
                <a16:creationId xmlns:a16="http://schemas.microsoft.com/office/drawing/2014/main" id="{3FD110E9-E1D6-7CEA-C31A-8F9BC6064DDB}"/>
              </a:ext>
            </a:extLst>
          </p:cNvPr>
          <p:cNvSpPr txBox="1">
            <a:spLocks/>
          </p:cNvSpPr>
          <p:nvPr/>
        </p:nvSpPr>
        <p:spPr>
          <a:xfrm>
            <a:off x="5641532" y="1481425"/>
            <a:ext cx="1310369"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money</a:t>
            </a:r>
          </a:p>
        </p:txBody>
      </p:sp>
      <p:sp>
        <p:nvSpPr>
          <p:cNvPr id="7" name="Content Placeholder 2">
            <a:extLst>
              <a:ext uri="{FF2B5EF4-FFF2-40B4-BE49-F238E27FC236}">
                <a16:creationId xmlns:a16="http://schemas.microsoft.com/office/drawing/2014/main" id="{AAE114B7-D4F2-C047-D65E-D01ED4E942FF}"/>
              </a:ext>
            </a:extLst>
          </p:cNvPr>
          <p:cNvSpPr txBox="1">
            <a:spLocks/>
          </p:cNvSpPr>
          <p:nvPr/>
        </p:nvSpPr>
        <p:spPr>
          <a:xfrm>
            <a:off x="6076041" y="3273955"/>
            <a:ext cx="1751720" cy="767684"/>
          </a:xfrm>
          <a:prstGeom prst="rect">
            <a:avLst/>
          </a:prstGeom>
        </p:spPr>
        <p:txBody>
          <a:bodyPr vert="horz" lIns="91440" tIns="45720" rIns="91440" bIns="45720" rtlCol="0">
            <a:no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school</a:t>
            </a:r>
          </a:p>
        </p:txBody>
      </p:sp>
      <p:sp>
        <p:nvSpPr>
          <p:cNvPr id="8" name="Content Placeholder 2">
            <a:extLst>
              <a:ext uri="{FF2B5EF4-FFF2-40B4-BE49-F238E27FC236}">
                <a16:creationId xmlns:a16="http://schemas.microsoft.com/office/drawing/2014/main" id="{2904FAC7-5EAD-1028-1415-87D47A48A728}"/>
              </a:ext>
            </a:extLst>
          </p:cNvPr>
          <p:cNvSpPr txBox="1">
            <a:spLocks/>
          </p:cNvSpPr>
          <p:nvPr/>
        </p:nvSpPr>
        <p:spPr>
          <a:xfrm>
            <a:off x="2140018" y="3761251"/>
            <a:ext cx="1310369"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sleep</a:t>
            </a:r>
          </a:p>
        </p:txBody>
      </p:sp>
      <p:sp>
        <p:nvSpPr>
          <p:cNvPr id="9" name="Content Placeholder 2">
            <a:extLst>
              <a:ext uri="{FF2B5EF4-FFF2-40B4-BE49-F238E27FC236}">
                <a16:creationId xmlns:a16="http://schemas.microsoft.com/office/drawing/2014/main" id="{CA6D4CDD-522F-0BC3-C4EA-90C668015EB6}"/>
              </a:ext>
            </a:extLst>
          </p:cNvPr>
          <p:cNvSpPr txBox="1">
            <a:spLocks/>
          </p:cNvSpPr>
          <p:nvPr/>
        </p:nvSpPr>
        <p:spPr>
          <a:xfrm>
            <a:off x="4705017" y="4031310"/>
            <a:ext cx="1751720"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err="1"/>
              <a:t>socialising</a:t>
            </a:r>
            <a:endParaRPr lang="en-US" sz="2400" b="1" dirty="0"/>
          </a:p>
        </p:txBody>
      </p:sp>
      <p:sp>
        <p:nvSpPr>
          <p:cNvPr id="11" name="Content Placeholder 2">
            <a:extLst>
              <a:ext uri="{FF2B5EF4-FFF2-40B4-BE49-F238E27FC236}">
                <a16:creationId xmlns:a16="http://schemas.microsoft.com/office/drawing/2014/main" id="{6A8A685D-1E24-C80F-9116-6B57AB527A54}"/>
              </a:ext>
            </a:extLst>
          </p:cNvPr>
          <p:cNvSpPr txBox="1">
            <a:spLocks/>
          </p:cNvSpPr>
          <p:nvPr/>
        </p:nvSpPr>
        <p:spPr>
          <a:xfrm>
            <a:off x="3889815" y="1165931"/>
            <a:ext cx="1310369" cy="540119"/>
          </a:xfrm>
          <a:prstGeom prst="rect">
            <a:avLst/>
          </a:prstGeom>
        </p:spPr>
        <p:txBody>
          <a:bodyPr vert="horz" lIns="91440" tIns="45720" rIns="91440" bIns="45720" rtlCol="0">
            <a:norm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home</a:t>
            </a:r>
          </a:p>
        </p:txBody>
      </p:sp>
      <p:sp>
        <p:nvSpPr>
          <p:cNvPr id="12" name="Content Placeholder 2">
            <a:extLst>
              <a:ext uri="{FF2B5EF4-FFF2-40B4-BE49-F238E27FC236}">
                <a16:creationId xmlns:a16="http://schemas.microsoft.com/office/drawing/2014/main" id="{1525B19C-D700-7A71-C82A-AEB6B00524AA}"/>
              </a:ext>
            </a:extLst>
          </p:cNvPr>
          <p:cNvSpPr txBox="1">
            <a:spLocks/>
          </p:cNvSpPr>
          <p:nvPr/>
        </p:nvSpPr>
        <p:spPr>
          <a:xfrm>
            <a:off x="5767451" y="2419921"/>
            <a:ext cx="1885566" cy="540119"/>
          </a:xfrm>
          <a:prstGeom prst="rect">
            <a:avLst/>
          </a:prstGeom>
        </p:spPr>
        <p:txBody>
          <a:bodyPr vert="horz" lIns="91440" tIns="45720" rIns="91440" bIns="45720" rtlCol="0">
            <a:noAutofit/>
          </a:bodyPr>
          <a:lstStyle>
            <a:lvl1pPr marL="268288" indent="-268288" algn="l" defTabSz="685800" rtl="0" eaLnBrk="1" latinLnBrk="0" hangingPunct="1">
              <a:lnSpc>
                <a:spcPct val="90000"/>
              </a:lnSpc>
              <a:spcBef>
                <a:spcPts val="0"/>
              </a:spcBef>
              <a:spcAft>
                <a:spcPts val="600"/>
              </a:spcAft>
              <a:buClr>
                <a:schemeClr val="tx2"/>
              </a:buClr>
              <a:buSzPct val="100000"/>
              <a:buFontTx/>
              <a:buBlip>
                <a:blip r:embed="rId3"/>
              </a:buBlip>
              <a:tabLst/>
              <a:defRPr sz="1800" b="0" i="0" kern="1200" baseline="0">
                <a:solidFill>
                  <a:schemeClr val="tx1"/>
                </a:solidFill>
                <a:latin typeface="Mind Meridian" panose="020B0803030507020204" pitchFamily="34" charset="77"/>
                <a:ea typeface="+mn-ea"/>
                <a:cs typeface="Mind Meridian" panose="020B0803030507020204" pitchFamily="34" charset="77"/>
              </a:defRPr>
            </a:lvl1pPr>
            <a:lvl2pPr marL="53975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600" b="0" i="0" kern="1200" baseline="0">
                <a:solidFill>
                  <a:schemeClr val="tx1"/>
                </a:solidFill>
                <a:latin typeface="Mind Meridian" panose="020B0803030507020204" pitchFamily="34" charset="77"/>
                <a:ea typeface="+mn-ea"/>
                <a:cs typeface="Mind Meridian" panose="020B0803030507020204" pitchFamily="34" charset="77"/>
              </a:defRPr>
            </a:lvl2pPr>
            <a:lvl3pPr marL="762000" indent="-285750" algn="l" defTabSz="685800" rtl="0" eaLnBrk="1" latinLnBrk="0" hangingPunct="1">
              <a:lnSpc>
                <a:spcPct val="90000"/>
              </a:lnSpc>
              <a:spcBef>
                <a:spcPts val="0"/>
              </a:spcBef>
              <a:spcAft>
                <a:spcPts val="600"/>
              </a:spcAft>
              <a:buClr>
                <a:schemeClr val="tx2"/>
              </a:buClr>
              <a:buSzPct val="100000"/>
              <a:buFontTx/>
              <a:buBlip>
                <a:blip r:embed="rId3"/>
              </a:buBlip>
              <a:tabLst/>
              <a:defRPr sz="1400" b="0" i="0" kern="1200" baseline="0">
                <a:solidFill>
                  <a:schemeClr val="tx1"/>
                </a:solidFill>
                <a:latin typeface="Mind Meridian" panose="020B0803030507020204" pitchFamily="34" charset="77"/>
                <a:ea typeface="+mn-ea"/>
                <a:cs typeface="Mind Meridian" panose="020B0803030507020204" pitchFamily="34" charset="77"/>
              </a:defRPr>
            </a:lvl3pPr>
            <a:lvl4pPr marL="1025525" indent="-28575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4pPr>
            <a:lvl5pPr marL="1206500" indent="-254000" algn="l" defTabSz="685800" rtl="0" eaLnBrk="1" latinLnBrk="0" hangingPunct="1">
              <a:lnSpc>
                <a:spcPct val="90000"/>
              </a:lnSpc>
              <a:spcBef>
                <a:spcPts val="0"/>
              </a:spcBef>
              <a:spcAft>
                <a:spcPts val="600"/>
              </a:spcAft>
              <a:buClr>
                <a:schemeClr val="tx2"/>
              </a:buClr>
              <a:buSzPct val="100000"/>
              <a:buFontTx/>
              <a:buBlip>
                <a:blip r:embed="rId3"/>
              </a:buBlip>
              <a:tabLst/>
              <a:defRPr sz="1200" b="0" i="0" kern="1200" baseline="0">
                <a:solidFill>
                  <a:schemeClr val="tx1"/>
                </a:solidFill>
                <a:latin typeface="Mind Meridian" panose="020B0803030507020204" pitchFamily="34" charset="77"/>
                <a:ea typeface="+mn-ea"/>
                <a:cs typeface="Mind Meridian" panose="020B0803030507020204"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2400" b="1" dirty="0"/>
              <a:t>news stories</a:t>
            </a:r>
          </a:p>
        </p:txBody>
      </p:sp>
      <p:pic>
        <p:nvPicPr>
          <p:cNvPr id="6" name="Picture 5" descr="A drawing of a face with a person's head&#10;&#10;AI-generated content may be incorrect.">
            <a:extLst>
              <a:ext uri="{FF2B5EF4-FFF2-40B4-BE49-F238E27FC236}">
                <a16:creationId xmlns:a16="http://schemas.microsoft.com/office/drawing/2014/main" id="{8FC85602-BD21-8535-F916-3E74DB733A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6170" y="1706050"/>
            <a:ext cx="2054389" cy="2177269"/>
          </a:xfrm>
          <a:prstGeom prst="rect">
            <a:avLst/>
          </a:prstGeom>
        </p:spPr>
      </p:pic>
    </p:spTree>
    <p:extLst>
      <p:ext uri="{BB962C8B-B14F-4D97-AF65-F5344CB8AC3E}">
        <p14:creationId xmlns:p14="http://schemas.microsoft.com/office/powerpoint/2010/main" val="1690258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837C4-A524-CB84-7CAF-62DB1A7225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CD7AC2-654F-8B6C-3149-3DE69A0533D6}"/>
              </a:ext>
            </a:extLst>
          </p:cNvPr>
          <p:cNvSpPr>
            <a:spLocks noGrp="1"/>
          </p:cNvSpPr>
          <p:nvPr>
            <p:ph type="title"/>
          </p:nvPr>
        </p:nvSpPr>
        <p:spPr>
          <a:xfrm>
            <a:off x="482876" y="406891"/>
            <a:ext cx="6110080" cy="809004"/>
          </a:xfrm>
        </p:spPr>
        <p:txBody>
          <a:bodyPr/>
          <a:lstStyle/>
          <a:p>
            <a:r>
              <a:rPr lang="en-US" dirty="0"/>
              <a:t>Talking about mental health…</a:t>
            </a:r>
          </a:p>
        </p:txBody>
      </p:sp>
      <p:sp>
        <p:nvSpPr>
          <p:cNvPr id="5" name="Content Placeholder 4">
            <a:extLst>
              <a:ext uri="{FF2B5EF4-FFF2-40B4-BE49-F238E27FC236}">
                <a16:creationId xmlns:a16="http://schemas.microsoft.com/office/drawing/2014/main" id="{8CF99764-3DB2-0393-CB7D-F5DB017BA1A4}"/>
              </a:ext>
            </a:extLst>
          </p:cNvPr>
          <p:cNvSpPr txBox="1">
            <a:spLocks noGrp="1"/>
          </p:cNvSpPr>
          <p:nvPr>
            <p:ph idx="1"/>
          </p:nvPr>
        </p:nvSpPr>
        <p:spPr>
          <a:xfrm>
            <a:off x="595765" y="1332132"/>
            <a:ext cx="5613124" cy="4516621"/>
          </a:xfrm>
          <a:prstGeom prst="rect">
            <a:avLst/>
          </a:prstGeom>
          <a:noFill/>
        </p:spPr>
        <p:txBody>
          <a:bodyPr wrap="square">
            <a:spAutoFit/>
          </a:bodyPr>
          <a:lstStyle/>
          <a:p>
            <a:pPr marL="7938" indent="0">
              <a:buNone/>
            </a:pPr>
            <a:r>
              <a:rPr kumimoji="0" lang="en-GB" sz="2400" b="1" i="0" u="none" strike="noStrike" kern="1200" cap="none" spc="0" normalizeH="0" baseline="0" noProof="0" dirty="0">
                <a:ln>
                  <a:noFill/>
                </a:ln>
                <a:solidFill>
                  <a:srgbClr val="000000"/>
                </a:solidFill>
                <a:effectLst/>
                <a:uLnTx/>
                <a:uFillTx/>
                <a:latin typeface="Mind Meridian" panose="020B0803030507020204"/>
                <a:cs typeface="Arial" panose="020B0604020202020204" pitchFamily="34" charset="0"/>
              </a:rPr>
              <a:t>Start a conversation with someone you trust…</a:t>
            </a:r>
          </a:p>
          <a:p>
            <a:pPr marL="7938" indent="0">
              <a:buNone/>
            </a:pPr>
            <a:endParaRPr lang="en-GB" sz="1100" dirty="0">
              <a:solidFill>
                <a:srgbClr val="000000"/>
              </a:solidFill>
              <a:latin typeface="Mind Meridian" panose="020B0803030507020204"/>
              <a:cs typeface="Arial" panose="020B0604020202020204" pitchFamily="34" charset="0"/>
            </a:endParaRPr>
          </a:p>
          <a:p>
            <a:pPr marL="7938" indent="0">
              <a:buNone/>
            </a:pPr>
            <a:r>
              <a:rPr lang="en-GB" sz="2400" dirty="0">
                <a:solidFill>
                  <a:srgbClr val="000000"/>
                </a:solidFill>
                <a:latin typeface="Mind Meridian" panose="020B0803030507020204"/>
                <a:cs typeface="Arial" panose="020B0604020202020204" pitchFamily="34" charset="0"/>
              </a:rPr>
              <a:t>… if your mental health is affecting something in your life.</a:t>
            </a:r>
          </a:p>
          <a:p>
            <a:pPr marL="7938" indent="0">
              <a:buNone/>
            </a:pPr>
            <a:endParaRPr lang="en-GB" sz="2400" dirty="0">
              <a:solidFill>
                <a:srgbClr val="000000"/>
              </a:solidFill>
              <a:latin typeface="Mind Meridian" panose="020B0803030507020204"/>
              <a:cs typeface="Arial" panose="020B0604020202020204" pitchFamily="34" charset="0"/>
            </a:endParaRPr>
          </a:p>
          <a:p>
            <a:pPr marL="7938" indent="0">
              <a:buNone/>
            </a:pPr>
            <a:r>
              <a:rPr lang="en-GB" sz="2400" dirty="0">
                <a:solidFill>
                  <a:srgbClr val="000000"/>
                </a:solidFill>
                <a:latin typeface="Mind Meridian" panose="020B0803030507020204"/>
                <a:cs typeface="Arial" panose="020B0604020202020204" pitchFamily="34" charset="0"/>
              </a:rPr>
              <a:t>… if something in your life is affecting your mental health.</a:t>
            </a:r>
          </a:p>
          <a:p>
            <a:pPr marL="7938" indent="0">
              <a:buNone/>
            </a:pPr>
            <a:endParaRPr lang="en-GB" sz="2400" dirty="0">
              <a:solidFill>
                <a:srgbClr val="000000"/>
              </a:solidFill>
              <a:latin typeface="Mind Meridian" panose="020B0803030507020204"/>
              <a:cs typeface="Arial" panose="020B0604020202020204" pitchFamily="34" charset="0"/>
            </a:endParaRPr>
          </a:p>
          <a:p>
            <a:pPr marL="7938" indent="0">
              <a:buNone/>
            </a:pPr>
            <a:endParaRPr lang="en-GB" sz="2400" dirty="0">
              <a:solidFill>
                <a:srgbClr val="000000"/>
              </a:solidFill>
              <a:latin typeface="Mind Meridian" panose="020B0803030507020204"/>
              <a:cs typeface="Arial" panose="020B0604020202020204" pitchFamily="34" charset="0"/>
            </a:endParaRPr>
          </a:p>
          <a:p>
            <a:pPr marL="7938" indent="0">
              <a:buNone/>
            </a:pPr>
            <a:endParaRPr lang="en-GB" sz="2400" dirty="0">
              <a:solidFill>
                <a:srgbClr val="000000"/>
              </a:solidFill>
              <a:latin typeface="Mind Meridian" panose="020B0803030507020204"/>
              <a:cs typeface="Arial" panose="020B0604020202020204" pitchFamily="34" charset="0"/>
            </a:endParaRPr>
          </a:p>
          <a:p>
            <a:pPr marL="7938" indent="0">
              <a:buNone/>
            </a:pPr>
            <a:endParaRPr lang="en-GB" sz="2400" dirty="0">
              <a:solidFill>
                <a:srgbClr val="000000"/>
              </a:solidFill>
              <a:latin typeface="Mind Meridian" panose="020B0803030507020204"/>
              <a:cs typeface="Arial" panose="020B0604020202020204" pitchFamily="34" charset="0"/>
            </a:endParaRPr>
          </a:p>
        </p:txBody>
      </p:sp>
      <p:pic>
        <p:nvPicPr>
          <p:cNvPr id="3" name="Picture Placeholder 5" descr="A group of people walking on a sidewalk&#10;&#10;AI-generated content may be incorrect.">
            <a:extLst>
              <a:ext uri="{FF2B5EF4-FFF2-40B4-BE49-F238E27FC236}">
                <a16:creationId xmlns:a16="http://schemas.microsoft.com/office/drawing/2014/main" id="{80F5E0AB-92B1-92D6-76DB-A7009199B85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b="-468"/>
          <a:stretch/>
        </p:blipFill>
        <p:spPr>
          <a:xfrm>
            <a:off x="6645123" y="0"/>
            <a:ext cx="2498877" cy="5167594"/>
          </a:xfrm>
        </p:spPr>
      </p:pic>
    </p:spTree>
    <p:extLst>
      <p:ext uri="{BB962C8B-B14F-4D97-AF65-F5344CB8AC3E}">
        <p14:creationId xmlns:p14="http://schemas.microsoft.com/office/powerpoint/2010/main" val="2404722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945A9-6531-2548-1D90-073879BC1F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EAE946-C6D7-0110-393D-68A342E6C3AE}"/>
              </a:ext>
            </a:extLst>
          </p:cNvPr>
          <p:cNvSpPr>
            <a:spLocks noGrp="1"/>
          </p:cNvSpPr>
          <p:nvPr>
            <p:ph type="title"/>
          </p:nvPr>
        </p:nvSpPr>
        <p:spPr>
          <a:xfrm>
            <a:off x="331304" y="121299"/>
            <a:ext cx="6110080" cy="809004"/>
          </a:xfrm>
        </p:spPr>
        <p:txBody>
          <a:bodyPr/>
          <a:lstStyle/>
          <a:p>
            <a:r>
              <a:rPr lang="en-US" dirty="0"/>
              <a:t>Starting a conversation…</a:t>
            </a:r>
          </a:p>
        </p:txBody>
      </p:sp>
      <p:sp>
        <p:nvSpPr>
          <p:cNvPr id="5" name="Content Placeholder 4">
            <a:extLst>
              <a:ext uri="{FF2B5EF4-FFF2-40B4-BE49-F238E27FC236}">
                <a16:creationId xmlns:a16="http://schemas.microsoft.com/office/drawing/2014/main" id="{B5340C54-D799-D8DB-8FDF-84FDF075BCDD}"/>
              </a:ext>
            </a:extLst>
          </p:cNvPr>
          <p:cNvSpPr txBox="1">
            <a:spLocks noGrp="1"/>
          </p:cNvSpPr>
          <p:nvPr>
            <p:ph idx="1"/>
          </p:nvPr>
        </p:nvSpPr>
        <p:spPr>
          <a:xfrm>
            <a:off x="331304" y="1204606"/>
            <a:ext cx="5783028" cy="3213187"/>
          </a:xfrm>
          <a:prstGeom prst="rect">
            <a:avLst/>
          </a:prstGeom>
          <a:noFill/>
        </p:spPr>
        <p:txBody>
          <a:bodyPr wrap="square">
            <a:spAutoFit/>
          </a:bodyPr>
          <a:lstStyle/>
          <a:p>
            <a:pPr>
              <a:buFont typeface="Arial" panose="020B0604020202020204" pitchFamily="34" charset="0"/>
              <a:buChar char="•"/>
            </a:pPr>
            <a:r>
              <a:rPr kumimoji="0" lang="en-GB" sz="2400" i="0" u="none" strike="noStrike" kern="1200" cap="none" spc="0" normalizeH="0" baseline="0" noProof="0" dirty="0">
                <a:ln>
                  <a:noFill/>
                </a:ln>
                <a:solidFill>
                  <a:srgbClr val="000000"/>
                </a:solidFill>
                <a:effectLst/>
                <a:uLnTx/>
                <a:uFillTx/>
                <a:latin typeface="Mind Meridian" panose="020B0803030507020204"/>
                <a:cs typeface="Arial" panose="020B0604020202020204" pitchFamily="34" charset="0"/>
              </a:rPr>
              <a:t>Find a way that feels right for you. </a:t>
            </a:r>
          </a:p>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Find a good time.</a:t>
            </a:r>
          </a:p>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Practise what you want to say. </a:t>
            </a:r>
          </a:p>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Explain how you have been feeling and how it impacts your life. </a:t>
            </a:r>
          </a:p>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Suggest how they could help.</a:t>
            </a:r>
          </a:p>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Make a plan to take care of yourself after.  </a:t>
            </a:r>
          </a:p>
          <a:p>
            <a:pPr>
              <a:buFont typeface="Arial" panose="020B0604020202020204" pitchFamily="34" charset="0"/>
              <a:buChar char="•"/>
            </a:pPr>
            <a:endParaRPr lang="en-GB" sz="2400" dirty="0">
              <a:solidFill>
                <a:srgbClr val="000000"/>
              </a:solidFill>
              <a:latin typeface="Mind Meridian" panose="020B0803030507020204"/>
              <a:cs typeface="Arial" panose="020B0604020202020204" pitchFamily="34" charset="0"/>
            </a:endParaRPr>
          </a:p>
        </p:txBody>
      </p:sp>
      <p:pic>
        <p:nvPicPr>
          <p:cNvPr id="6" name="Picture Placeholder 5" descr="A person wearing headphones&#10;&#10;AI-generated content may be incorrect.">
            <a:extLst>
              <a:ext uri="{FF2B5EF4-FFF2-40B4-BE49-F238E27FC236}">
                <a16:creationId xmlns:a16="http://schemas.microsoft.com/office/drawing/2014/main" id="{FB3F2DB9-7A88-2123-9512-C23A82F5785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7104888" y="0"/>
            <a:ext cx="2039112" cy="5146838"/>
          </a:xfrm>
        </p:spPr>
      </p:pic>
    </p:spTree>
    <p:extLst>
      <p:ext uri="{BB962C8B-B14F-4D97-AF65-F5344CB8AC3E}">
        <p14:creationId xmlns:p14="http://schemas.microsoft.com/office/powerpoint/2010/main" val="2952324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ED360-D145-93E2-5A60-E3E1270EF1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6D530B-2654-9AE9-E68D-D7F7E6EB84F6}"/>
              </a:ext>
            </a:extLst>
          </p:cNvPr>
          <p:cNvSpPr>
            <a:spLocks noGrp="1"/>
          </p:cNvSpPr>
          <p:nvPr>
            <p:ph type="title"/>
          </p:nvPr>
        </p:nvSpPr>
        <p:spPr>
          <a:xfrm>
            <a:off x="331304" y="121299"/>
            <a:ext cx="6110080" cy="809004"/>
          </a:xfrm>
        </p:spPr>
        <p:txBody>
          <a:bodyPr/>
          <a:lstStyle/>
          <a:p>
            <a:r>
              <a:rPr lang="en-US" dirty="0"/>
              <a:t>When to ask for support</a:t>
            </a:r>
          </a:p>
        </p:txBody>
      </p:sp>
      <p:sp>
        <p:nvSpPr>
          <p:cNvPr id="5" name="Content Placeholder 4">
            <a:extLst>
              <a:ext uri="{FF2B5EF4-FFF2-40B4-BE49-F238E27FC236}">
                <a16:creationId xmlns:a16="http://schemas.microsoft.com/office/drawing/2014/main" id="{93D38D4F-B522-8D8E-099C-A00243E0AE71}"/>
              </a:ext>
            </a:extLst>
          </p:cNvPr>
          <p:cNvSpPr txBox="1">
            <a:spLocks noGrp="1"/>
          </p:cNvSpPr>
          <p:nvPr>
            <p:ph idx="1"/>
          </p:nvPr>
        </p:nvSpPr>
        <p:spPr>
          <a:xfrm>
            <a:off x="331304" y="1034800"/>
            <a:ext cx="6945150" cy="3468642"/>
          </a:xfrm>
          <a:prstGeom prst="rect">
            <a:avLst/>
          </a:prstGeom>
          <a:noFill/>
        </p:spPr>
        <p:txBody>
          <a:bodyPr wrap="square">
            <a:spAutoFit/>
          </a:bodyPr>
          <a:lstStyle/>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If you are not feeling yourself.</a:t>
            </a:r>
          </a:p>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If you have been through or are going through something difficult.</a:t>
            </a:r>
          </a:p>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If </a:t>
            </a:r>
            <a:r>
              <a:rPr kumimoji="0" lang="en-GB" sz="2400" i="0" u="none" strike="noStrike" kern="1200" cap="none" spc="0" normalizeH="0" baseline="0" noProof="0" dirty="0">
                <a:ln>
                  <a:noFill/>
                </a:ln>
                <a:solidFill>
                  <a:srgbClr val="000000"/>
                </a:solidFill>
                <a:effectLst/>
                <a:uLnTx/>
                <a:uFillTx/>
                <a:latin typeface="Mind Meridian" panose="020B0803030507020204"/>
                <a:cs typeface="Arial" panose="020B0604020202020204" pitchFamily="34" charset="0"/>
              </a:rPr>
              <a:t>you are finding it hard to cope with how you feel or with things in everyday life.</a:t>
            </a:r>
          </a:p>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If you w</a:t>
            </a:r>
            <a:r>
              <a:rPr kumimoji="0" lang="en-GB" sz="2400" i="0" u="none" strike="noStrike" kern="1200" cap="none" spc="0" normalizeH="0" baseline="0" noProof="0" dirty="0">
                <a:ln>
                  <a:noFill/>
                </a:ln>
                <a:solidFill>
                  <a:srgbClr val="000000"/>
                </a:solidFill>
                <a:effectLst/>
                <a:uLnTx/>
                <a:uFillTx/>
                <a:latin typeface="Mind Meridian" panose="020B0803030507020204"/>
                <a:cs typeface="Arial" panose="020B0604020202020204" pitchFamily="34" charset="0"/>
              </a:rPr>
              <a:t>ant someone to know how you've been feeling.</a:t>
            </a:r>
          </a:p>
          <a:p>
            <a:pPr>
              <a:buFont typeface="Arial" panose="020B0604020202020204" pitchFamily="34" charset="0"/>
              <a:buChar char="•"/>
            </a:pPr>
            <a:r>
              <a:rPr lang="en-GB" sz="2400" dirty="0">
                <a:solidFill>
                  <a:srgbClr val="000000"/>
                </a:solidFill>
                <a:latin typeface="Mind Meridian" panose="020B0803030507020204"/>
                <a:cs typeface="Arial" panose="020B0604020202020204" pitchFamily="34" charset="0"/>
              </a:rPr>
              <a:t>If you </a:t>
            </a:r>
            <a:r>
              <a:rPr kumimoji="0" lang="en-GB" sz="2400" i="0" u="none" strike="noStrike" kern="1200" cap="none" spc="0" normalizeH="0" baseline="0" noProof="0" dirty="0">
                <a:ln>
                  <a:noFill/>
                </a:ln>
                <a:solidFill>
                  <a:srgbClr val="000000"/>
                </a:solidFill>
                <a:effectLst/>
                <a:uLnTx/>
                <a:uFillTx/>
                <a:latin typeface="Mind Meridian" panose="020B0803030507020204"/>
                <a:cs typeface="Arial" panose="020B0604020202020204" pitchFamily="34" charset="0"/>
              </a:rPr>
              <a:t>want or need help.</a:t>
            </a:r>
            <a:r>
              <a:rPr lang="en-GB" sz="2400" dirty="0">
                <a:solidFill>
                  <a:srgbClr val="000000"/>
                </a:solidFill>
                <a:latin typeface="Mind Meridian" panose="020B0803030507020204"/>
                <a:cs typeface="Arial" panose="020B0604020202020204" pitchFamily="34" charset="0"/>
              </a:rPr>
              <a:t> </a:t>
            </a:r>
          </a:p>
          <a:p>
            <a:pPr>
              <a:buFont typeface="Arial" panose="020B0604020202020204" pitchFamily="34" charset="0"/>
              <a:buChar char="•"/>
            </a:pPr>
            <a:endParaRPr lang="en-GB" sz="2400" dirty="0">
              <a:solidFill>
                <a:srgbClr val="000000"/>
              </a:solidFill>
              <a:latin typeface="Mind Meridian" panose="020B0803030507020204"/>
              <a:cs typeface="Arial" panose="020B0604020202020204" pitchFamily="34" charset="0"/>
            </a:endParaRPr>
          </a:p>
        </p:txBody>
      </p:sp>
      <p:sp>
        <p:nvSpPr>
          <p:cNvPr id="7" name="TextBox 6">
            <a:extLst>
              <a:ext uri="{FF2B5EF4-FFF2-40B4-BE49-F238E27FC236}">
                <a16:creationId xmlns:a16="http://schemas.microsoft.com/office/drawing/2014/main" id="{9038F4CC-2D66-0936-40AF-95645AE06A7E}"/>
              </a:ext>
            </a:extLst>
          </p:cNvPr>
          <p:cNvSpPr txBox="1"/>
          <p:nvPr/>
        </p:nvSpPr>
        <p:spPr>
          <a:xfrm>
            <a:off x="518381" y="4149499"/>
            <a:ext cx="6027420" cy="707886"/>
          </a:xfrm>
          <a:prstGeom prst="rect">
            <a:avLst/>
          </a:prstGeom>
          <a:noFill/>
        </p:spPr>
        <p:txBody>
          <a:bodyPr wrap="square">
            <a:spAutoFit/>
          </a:bodyPr>
          <a:lstStyle/>
          <a:p>
            <a:r>
              <a:rPr lang="en-GB" sz="2000" b="1" i="0" dirty="0">
                <a:solidFill>
                  <a:srgbClr val="222222"/>
                </a:solidFill>
                <a:effectLst/>
                <a:latin typeface="Mind Meridian" panose="020B0503030507020204" pitchFamily="34" charset="0"/>
                <a:cs typeface="Mind Meridian" panose="020B0503030507020204" pitchFamily="34" charset="0"/>
              </a:rPr>
              <a:t>Whatever you're going through, you don't need to cope on your own. </a:t>
            </a:r>
            <a:endParaRPr lang="en-GB" sz="2000" b="1" dirty="0">
              <a:latin typeface="Mind Meridian" panose="020B0503030507020204" pitchFamily="34" charset="0"/>
              <a:cs typeface="Mind Meridian" panose="020B0503030507020204" pitchFamily="34" charset="0"/>
            </a:endParaRPr>
          </a:p>
        </p:txBody>
      </p:sp>
    </p:spTree>
    <p:extLst>
      <p:ext uri="{BB962C8B-B14F-4D97-AF65-F5344CB8AC3E}">
        <p14:creationId xmlns:p14="http://schemas.microsoft.com/office/powerpoint/2010/main" val="602787995"/>
      </p:ext>
    </p:extLst>
  </p:cSld>
  <p:clrMapOvr>
    <a:masterClrMapping/>
  </p:clrMapOvr>
</p:sld>
</file>

<file path=ppt/theme/theme1.xml><?xml version="1.0" encoding="utf-8"?>
<a:theme xmlns:a="http://schemas.openxmlformats.org/drawingml/2006/main" name="Mind main backgrounds">
  <a:themeElements>
    <a:clrScheme name="Mind Colour Palette">
      <a:dk1>
        <a:srgbClr val="000000"/>
      </a:dk1>
      <a:lt1>
        <a:srgbClr val="FFFFFF"/>
      </a:lt1>
      <a:dk2>
        <a:srgbClr val="1300C1"/>
      </a:dk2>
      <a:lt2>
        <a:srgbClr val="E7E6E6"/>
      </a:lt2>
      <a:accent1>
        <a:srgbClr val="FFCDD9"/>
      </a:accent1>
      <a:accent2>
        <a:srgbClr val="9DA8FF"/>
      </a:accent2>
      <a:accent3>
        <a:srgbClr val="71F5C3"/>
      </a:accent3>
      <a:accent4>
        <a:srgbClr val="8149FF"/>
      </a:accent4>
      <a:accent5>
        <a:srgbClr val="FF0071"/>
      </a:accent5>
      <a:accent6>
        <a:srgbClr val="FCFFFB"/>
      </a:accent6>
      <a:hlink>
        <a:srgbClr val="0563C1"/>
      </a:hlink>
      <a:folHlink>
        <a:srgbClr val="91929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ers">
  <a:themeElements>
    <a:clrScheme name="Mind Colour Palette">
      <a:dk1>
        <a:srgbClr val="000000"/>
      </a:dk1>
      <a:lt1>
        <a:srgbClr val="FFFFFF"/>
      </a:lt1>
      <a:dk2>
        <a:srgbClr val="1300C1"/>
      </a:dk2>
      <a:lt2>
        <a:srgbClr val="E7E6E6"/>
      </a:lt2>
      <a:accent1>
        <a:srgbClr val="FFCDD9"/>
      </a:accent1>
      <a:accent2>
        <a:srgbClr val="9DA8FF"/>
      </a:accent2>
      <a:accent3>
        <a:srgbClr val="71F5C3"/>
      </a:accent3>
      <a:accent4>
        <a:srgbClr val="8149FF"/>
      </a:accent4>
      <a:accent5>
        <a:srgbClr val="FF0071"/>
      </a:accent5>
      <a:accent6>
        <a:srgbClr val="FCFFFB"/>
      </a:accent6>
      <a:hlink>
        <a:srgbClr val="0563C1"/>
      </a:hlink>
      <a:folHlink>
        <a:srgbClr val="9192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ighlight pages">
  <a:themeElements>
    <a:clrScheme name="Mind Colour Palette">
      <a:dk1>
        <a:srgbClr val="000000"/>
      </a:dk1>
      <a:lt1>
        <a:srgbClr val="FFFFFF"/>
      </a:lt1>
      <a:dk2>
        <a:srgbClr val="1300C1"/>
      </a:dk2>
      <a:lt2>
        <a:srgbClr val="E7E6E6"/>
      </a:lt2>
      <a:accent1>
        <a:srgbClr val="FFCDD9"/>
      </a:accent1>
      <a:accent2>
        <a:srgbClr val="9DA8FF"/>
      </a:accent2>
      <a:accent3>
        <a:srgbClr val="71F5C3"/>
      </a:accent3>
      <a:accent4>
        <a:srgbClr val="8149FF"/>
      </a:accent4>
      <a:accent5>
        <a:srgbClr val="FF0071"/>
      </a:accent5>
      <a:accent6>
        <a:srgbClr val="FCFFFB"/>
      </a:accent6>
      <a:hlink>
        <a:srgbClr val="0563C1"/>
      </a:hlink>
      <a:folHlink>
        <a:srgbClr val="9192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Highlight pages">
  <a:themeElements>
    <a:clrScheme name="Mind Colour Palette">
      <a:dk1>
        <a:srgbClr val="000000"/>
      </a:dk1>
      <a:lt1>
        <a:srgbClr val="FFFFFF"/>
      </a:lt1>
      <a:dk2>
        <a:srgbClr val="1300C1"/>
      </a:dk2>
      <a:lt2>
        <a:srgbClr val="E7E6E6"/>
      </a:lt2>
      <a:accent1>
        <a:srgbClr val="FFCDD9"/>
      </a:accent1>
      <a:accent2>
        <a:srgbClr val="9DA8FF"/>
      </a:accent2>
      <a:accent3>
        <a:srgbClr val="71F5C3"/>
      </a:accent3>
      <a:accent4>
        <a:srgbClr val="8149FF"/>
      </a:accent4>
      <a:accent5>
        <a:srgbClr val="FF0071"/>
      </a:accent5>
      <a:accent6>
        <a:srgbClr val="FCFFFB"/>
      </a:accent6>
      <a:hlink>
        <a:srgbClr val="0563C1"/>
      </a:hlink>
      <a:folHlink>
        <a:srgbClr val="9192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hotography layout - use with set slides">
  <a:themeElements>
    <a:clrScheme name="Mind Colour Palette">
      <a:dk1>
        <a:srgbClr val="000000"/>
      </a:dk1>
      <a:lt1>
        <a:srgbClr val="FFFFFF"/>
      </a:lt1>
      <a:dk2>
        <a:srgbClr val="1300C1"/>
      </a:dk2>
      <a:lt2>
        <a:srgbClr val="E7E6E6"/>
      </a:lt2>
      <a:accent1>
        <a:srgbClr val="FFCDD9"/>
      </a:accent1>
      <a:accent2>
        <a:srgbClr val="9DA8FF"/>
      </a:accent2>
      <a:accent3>
        <a:srgbClr val="71F5C3"/>
      </a:accent3>
      <a:accent4>
        <a:srgbClr val="8149FF"/>
      </a:accent4>
      <a:accent5>
        <a:srgbClr val="FF0071"/>
      </a:accent5>
      <a:accent6>
        <a:srgbClr val="FCFFFB"/>
      </a:accent6>
      <a:hlink>
        <a:srgbClr val="0563C1"/>
      </a:hlink>
      <a:folHlink>
        <a:srgbClr val="91929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818cdea-b4f8-400e-920c-281e30132d32">
      <Terms xmlns="http://schemas.microsoft.com/office/infopath/2007/PartnerControls"/>
    </lcf76f155ced4ddcb4097134ff3c332f>
    <TaxCatchAll xmlns="c51e24c6-32e8-4e14-bf6d-2ae1523096e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5304507A1D1C47846DEA188DFEC164" ma:contentTypeVersion="11" ma:contentTypeDescription="Create a new document." ma:contentTypeScope="" ma:versionID="53fa2cb3c96815a67ea6a1eed2d4fedb">
  <xsd:schema xmlns:xsd="http://www.w3.org/2001/XMLSchema" xmlns:xs="http://www.w3.org/2001/XMLSchema" xmlns:p="http://schemas.microsoft.com/office/2006/metadata/properties" xmlns:ns2="b818cdea-b4f8-400e-920c-281e30132d32" xmlns:ns3="c51e24c6-32e8-4e14-bf6d-2ae1523096e5" targetNamespace="http://schemas.microsoft.com/office/2006/metadata/properties" ma:root="true" ma:fieldsID="5896bffcc091493490c0701c78fc81b0" ns2:_="" ns3:_="">
    <xsd:import namespace="b818cdea-b4f8-400e-920c-281e30132d32"/>
    <xsd:import namespace="c51e24c6-32e8-4e14-bf6d-2ae1523096e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18cdea-b4f8-400e-920c-281e30132d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ae88823-3db0-44b5-9098-36545c4baa9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1e24c6-32e8-4e14-bf6d-2ae1523096e5"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e24159c-b1b5-43c6-bf42-6043c67119ad}" ma:internalName="TaxCatchAll" ma:showField="CatchAllData" ma:web="c51e24c6-32e8-4e14-bf6d-2ae1523096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96767C-9182-40A6-8BB6-6D20E3A42F33}">
  <ds:schemaRefs>
    <ds:schemaRef ds:uri="http://schemas.microsoft.com/office/2006/metadata/properties"/>
    <ds:schemaRef ds:uri="http://schemas.microsoft.com/office/infopath/2007/PartnerControls"/>
    <ds:schemaRef ds:uri="b818cdea-b4f8-400e-920c-281e30132d32"/>
    <ds:schemaRef ds:uri="c51e24c6-32e8-4e14-bf6d-2ae1523096e5"/>
  </ds:schemaRefs>
</ds:datastoreItem>
</file>

<file path=customXml/itemProps2.xml><?xml version="1.0" encoding="utf-8"?>
<ds:datastoreItem xmlns:ds="http://schemas.openxmlformats.org/officeDocument/2006/customXml" ds:itemID="{3DB0FE94-6470-4106-B85A-35D19DDD9176}">
  <ds:schemaRefs>
    <ds:schemaRef ds:uri="http://schemas.microsoft.com/sharepoint/v3/contenttype/forms"/>
  </ds:schemaRefs>
</ds:datastoreItem>
</file>

<file path=customXml/itemProps3.xml><?xml version="1.0" encoding="utf-8"?>
<ds:datastoreItem xmlns:ds="http://schemas.openxmlformats.org/officeDocument/2006/customXml" ds:itemID="{E6826526-327F-4B6F-9F85-C8109CE607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18cdea-b4f8-400e-920c-281e30132d32"/>
    <ds:schemaRef ds:uri="c51e24c6-32e8-4e14-bf6d-2ae1523096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3142</TotalTime>
  <Words>2393</Words>
  <Application>Microsoft Office PowerPoint</Application>
  <PresentationFormat>On-screen Show (16:9)</PresentationFormat>
  <Paragraphs>171</Paragraphs>
  <Slides>18</Slides>
  <Notes>16</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18</vt:i4>
      </vt:variant>
    </vt:vector>
  </HeadingPairs>
  <TitlesOfParts>
    <vt:vector size="33" baseType="lpstr">
      <vt:lpstr>Arial</vt:lpstr>
      <vt:lpstr>Calibri</vt:lpstr>
      <vt:lpstr>Courier New</vt:lpstr>
      <vt:lpstr>FS Meridian</vt:lpstr>
      <vt:lpstr>Mind Meridian</vt:lpstr>
      <vt:lpstr>MindMeridian-Display</vt:lpstr>
      <vt:lpstr>MindMeridian-Regular</vt:lpstr>
      <vt:lpstr>Segoe UI</vt:lpstr>
      <vt:lpstr>Symbol</vt:lpstr>
      <vt:lpstr>Times New Roman</vt:lpstr>
      <vt:lpstr>Mind main backgrounds</vt:lpstr>
      <vt:lpstr>Section breakers</vt:lpstr>
      <vt:lpstr>Highlight pages</vt:lpstr>
      <vt:lpstr>1_Highlight pages</vt:lpstr>
      <vt:lpstr>Photography layout - use with set slides</vt:lpstr>
      <vt:lpstr> World Mental Health Day</vt:lpstr>
      <vt:lpstr>Mental health doesn’t take a day off.</vt:lpstr>
      <vt:lpstr>World Mental Health Day</vt:lpstr>
      <vt:lpstr>Mental health</vt:lpstr>
      <vt:lpstr>No mind left behind </vt:lpstr>
      <vt:lpstr>Mental health is connected to… </vt:lpstr>
      <vt:lpstr>Talking about mental health…</vt:lpstr>
      <vt:lpstr>Starting a conversation…</vt:lpstr>
      <vt:lpstr>When to ask for support</vt:lpstr>
      <vt:lpstr>Share…</vt:lpstr>
      <vt:lpstr>Information for teachers</vt:lpstr>
      <vt:lpstr>World Mental Health Day Assembly – 20 mins</vt:lpstr>
      <vt:lpstr>Assembly notes</vt:lpstr>
      <vt:lpstr>Assembly notes continued…</vt:lpstr>
      <vt:lpstr>Assembly notes continued…</vt:lpstr>
      <vt:lpstr>Curriculum Links – secondary</vt:lpstr>
      <vt:lpstr>Curriculum Links – KS3</vt:lpstr>
      <vt:lpstr>Curriculum Links – KS4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Whyte</dc:creator>
  <cp:lastModifiedBy>Kartik Bhalla</cp:lastModifiedBy>
  <cp:revision>124</cp:revision>
  <dcterms:created xsi:type="dcterms:W3CDTF">2021-02-06T18:56:46Z</dcterms:created>
  <dcterms:modified xsi:type="dcterms:W3CDTF">2025-09-03T10:18:42Z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0x0101005A5304507A1D1C47846DEA188DFEC164</vt:lpwstr>
  </property>
  <property fmtid="{D5CDD505-2E9C-101B-9397-08002B2CF9AE}" pid="3" name="MediaServiceImageTags">
    <vt:lpwstr/>
  </property>
</Properties>
</file>