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696" r:id="rId5"/>
    <p:sldMasterId id="2147483746" r:id="rId6"/>
    <p:sldMasterId id="2147483757" r:id="rId7"/>
    <p:sldMasterId id="2147483731" r:id="rId8"/>
  </p:sldMasterIdLst>
  <p:notesMasterIdLst>
    <p:notesMasterId r:id="rId24"/>
  </p:notesMasterIdLst>
  <p:handoutMasterIdLst>
    <p:handoutMasterId r:id="rId25"/>
  </p:handoutMasterIdLst>
  <p:sldIdLst>
    <p:sldId id="274" r:id="rId9"/>
    <p:sldId id="355" r:id="rId10"/>
    <p:sldId id="364" r:id="rId11"/>
    <p:sldId id="362" r:id="rId12"/>
    <p:sldId id="351" r:id="rId13"/>
    <p:sldId id="367" r:id="rId14"/>
    <p:sldId id="354" r:id="rId15"/>
    <p:sldId id="368" r:id="rId16"/>
    <p:sldId id="359" r:id="rId17"/>
    <p:sldId id="358" r:id="rId18"/>
    <p:sldId id="360" r:id="rId19"/>
    <p:sldId id="369" r:id="rId20"/>
    <p:sldId id="356" r:id="rId21"/>
    <p:sldId id="363" r:id="rId22"/>
    <p:sldId id="361"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78D685-7B49-8E78-A8BA-F12B9801D2AE}" name="Kheliwe Njolinjo" initials="KN" userId="S::k.njolinjo@mind.org.uk::2341bc0f-58cd-4989-bd03-ef0e0cb91ede" providerId="AD"/>
  <p188:author id="{B8344B9D-64C1-1483-E3BC-970336251BB0}" name="Lara Cerroni" initials="LC" userId="S::l.cerroni@mind.org.uk::5d632371-ce9b-480f-8370-9263b3e5bd6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Pickering" initials="LP" lastIdx="11" clrIdx="0">
    <p:extLst>
      <p:ext uri="{19B8F6BF-5375-455C-9EA6-DF929625EA0E}">
        <p15:presenceInfo xmlns:p15="http://schemas.microsoft.com/office/powerpoint/2012/main" userId="Laura Picker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5" autoAdjust="0"/>
    <p:restoredTop sz="80376" autoAdjust="0"/>
  </p:normalViewPr>
  <p:slideViewPr>
    <p:cSldViewPr snapToGrid="0" snapToObjects="1">
      <p:cViewPr varScale="1">
        <p:scale>
          <a:sx n="117" d="100"/>
          <a:sy n="117" d="100"/>
        </p:scale>
        <p:origin x="1242"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44" d="100"/>
          <a:sy n="44" d="100"/>
        </p:scale>
        <p:origin x="2836" y="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4C9A4D-DE59-E729-CB1F-A8CDAD3DB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723592B-6C9F-811D-A32B-912EB529EB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20BF42-07BC-4FBB-B916-9784EF79EC0A}" type="datetimeFigureOut">
              <a:rPr lang="en-GB" smtClean="0"/>
              <a:t>06/10/2022</a:t>
            </a:fld>
            <a:endParaRPr lang="en-GB"/>
          </a:p>
        </p:txBody>
      </p:sp>
      <p:sp>
        <p:nvSpPr>
          <p:cNvPr id="4" name="Footer Placeholder 3">
            <a:extLst>
              <a:ext uri="{FF2B5EF4-FFF2-40B4-BE49-F238E27FC236}">
                <a16:creationId xmlns:a16="http://schemas.microsoft.com/office/drawing/2014/main" id="{B529740B-CE69-7BCD-D2D7-00E40ADD6A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F503544-FC88-C201-69CB-9DC41690107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848CB7-3735-4F55-8282-B4151D1ECC01}" type="slidenum">
              <a:rPr lang="en-GB" smtClean="0"/>
              <a:t>‹#›</a:t>
            </a:fld>
            <a:endParaRPr lang="en-GB"/>
          </a:p>
        </p:txBody>
      </p:sp>
    </p:spTree>
    <p:extLst>
      <p:ext uri="{BB962C8B-B14F-4D97-AF65-F5344CB8AC3E}">
        <p14:creationId xmlns:p14="http://schemas.microsoft.com/office/powerpoint/2010/main" val="2823141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30916-0AB3-AE47-A5F7-B4253BB62DD3}" type="datetimeFigureOut">
              <a:rPr lang="en-US" smtClean="0"/>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0A1E8-6048-744F-BF8D-D527A8DE2096}" type="slidenum">
              <a:rPr lang="en-US" smtClean="0"/>
              <a:t>‹#›</a:t>
            </a:fld>
            <a:endParaRPr lang="en-US"/>
          </a:p>
        </p:txBody>
      </p:sp>
    </p:spTree>
    <p:extLst>
      <p:ext uri="{BB962C8B-B14F-4D97-AF65-F5344CB8AC3E}">
        <p14:creationId xmlns:p14="http://schemas.microsoft.com/office/powerpoint/2010/main" val="100485960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lesson we are going to talk about mental health. These resources have been provided by Mind. For those of you who haven’t heard of Mind, it’s a mental health charity. They provide advice and support to anyone experiencing a mental health problem, and campaign to improve services and awareness. You may have seen a Mind charity shop on the high street or a Local Mind office that provides services and support to the local community.</a:t>
            </a:r>
          </a:p>
          <a:p>
            <a:endParaRPr lang="en-GB" dirty="0"/>
          </a:p>
          <a:p>
            <a:r>
              <a:rPr lang="en-GB" dirty="0"/>
              <a:t>In this lesson we will hear people share their experience of mental health problems, please be aware you may find their experiences emotional and they could trigger your own feelings. If you would like to talk about what you’ve heard in this lesson and/or your feelings please talk to [school wellbeing support] or you can visit Mind.org.uk for information and support.</a:t>
            </a:r>
          </a:p>
        </p:txBody>
      </p:sp>
      <p:sp>
        <p:nvSpPr>
          <p:cNvPr id="4" name="Slide Number Placeholder 3"/>
          <p:cNvSpPr>
            <a:spLocks noGrp="1"/>
          </p:cNvSpPr>
          <p:nvPr>
            <p:ph type="sldNum" sz="quarter" idx="5"/>
          </p:nvPr>
        </p:nvSpPr>
        <p:spPr/>
        <p:txBody>
          <a:bodyPr/>
          <a:lstStyle/>
          <a:p>
            <a:fld id="{D320A1E8-6048-744F-BF8D-D527A8DE2096}" type="slidenum">
              <a:rPr lang="en-US" smtClean="0"/>
              <a:t>1</a:t>
            </a:fld>
            <a:endParaRPr lang="en-US"/>
          </a:p>
        </p:txBody>
      </p:sp>
    </p:spTree>
    <p:extLst>
      <p:ext uri="{BB962C8B-B14F-4D97-AF65-F5344CB8AC3E}">
        <p14:creationId xmlns:p14="http://schemas.microsoft.com/office/powerpoint/2010/main" val="396210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320A1E8-6048-744F-BF8D-D527A8DE2096}" type="slidenum">
              <a:rPr lang="en-US" smtClean="0"/>
              <a:t>10</a:t>
            </a:fld>
            <a:endParaRPr lang="en-US"/>
          </a:p>
        </p:txBody>
      </p:sp>
    </p:spTree>
    <p:extLst>
      <p:ext uri="{BB962C8B-B14F-4D97-AF65-F5344CB8AC3E}">
        <p14:creationId xmlns:p14="http://schemas.microsoft.com/office/powerpoint/2010/main" val="369868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Mind paired Mel with James from Leads' rock band Yard Act, to bring her experience of mental health to life through poetry. </a:t>
            </a:r>
          </a:p>
          <a:p>
            <a:endParaRPr lang="en-GB" dirty="0"/>
          </a:p>
          <a:p>
            <a:r>
              <a:rPr lang="en-GB" dirty="0"/>
              <a:t>Watch this 1 minute video (https://www.youtube.com/watch?v=U7no0JDUFwI) </a:t>
            </a:r>
          </a:p>
          <a:p>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EXERCISE</a:t>
            </a:r>
          </a:p>
          <a:p>
            <a:endParaRPr lang="en-GB" dirty="0"/>
          </a:p>
          <a:p>
            <a:r>
              <a:rPr lang="en-GB" dirty="0"/>
              <a:t>Now watch this video again and discuss with your neighbour, partner, group or table:</a:t>
            </a:r>
          </a:p>
          <a:p>
            <a:endParaRPr lang="en-GB" dirty="0"/>
          </a:p>
          <a:p>
            <a:pPr marL="171450" indent="-171450">
              <a:buFont typeface="Arial" panose="020B0604020202020204" pitchFamily="34" charset="0"/>
              <a:buChar char="•"/>
            </a:pPr>
            <a:r>
              <a:rPr lang="en-GB" dirty="0"/>
              <a:t>Do you think her friends and family would have known that she was experiencing a mental health problem? </a:t>
            </a:r>
          </a:p>
          <a:p>
            <a:pPr marL="171450" indent="-171450">
              <a:buFont typeface="Arial" panose="020B0604020202020204" pitchFamily="34" charset="0"/>
              <a:buChar char="•"/>
            </a:pPr>
            <a:r>
              <a:rPr lang="en-GB" dirty="0"/>
              <a:t>How did Mel feel?</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OPTIONAL: </a:t>
            </a:r>
            <a:r>
              <a:rPr lang="en-GB" dirty="0"/>
              <a:t>Volunteers feedback and share their thoughts with the class.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Points to highlight: Mel smiles and looks like she has a great life, this </a:t>
            </a:r>
            <a:r>
              <a:rPr lang="en-GB" dirty="0" err="1"/>
              <a:t>hids</a:t>
            </a:r>
            <a:r>
              <a:rPr lang="en-GB" dirty="0"/>
              <a:t> the mental health problems that she is experiencing and means that the people closest to her don’t know about her difficulties.  </a:t>
            </a:r>
          </a:p>
        </p:txBody>
      </p:sp>
      <p:sp>
        <p:nvSpPr>
          <p:cNvPr id="4" name="Slide Number Placeholder 3"/>
          <p:cNvSpPr>
            <a:spLocks noGrp="1"/>
          </p:cNvSpPr>
          <p:nvPr>
            <p:ph type="sldNum" sz="quarter" idx="5"/>
          </p:nvPr>
        </p:nvSpPr>
        <p:spPr/>
        <p:txBody>
          <a:bodyPr/>
          <a:lstStyle/>
          <a:p>
            <a:fld id="{D320A1E8-6048-744F-BF8D-D527A8DE2096}" type="slidenum">
              <a:rPr lang="en-US" smtClean="0"/>
              <a:t>11</a:t>
            </a:fld>
            <a:endParaRPr lang="en-US"/>
          </a:p>
        </p:txBody>
      </p:sp>
    </p:spTree>
    <p:extLst>
      <p:ext uri="{BB962C8B-B14F-4D97-AF65-F5344CB8AC3E}">
        <p14:creationId xmlns:p14="http://schemas.microsoft.com/office/powerpoint/2010/main" val="2797867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the words of Mel’s story to help you with this exercise.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EXERCISE</a:t>
            </a:r>
          </a:p>
          <a:p>
            <a:r>
              <a:rPr lang="en-GB" dirty="0"/>
              <a:t> </a:t>
            </a:r>
          </a:p>
          <a:p>
            <a:pPr marL="171450" indent="-171450">
              <a:buFont typeface="Arial" panose="020B0604020202020204" pitchFamily="34" charset="0"/>
              <a:buChar char="•"/>
            </a:pPr>
            <a:r>
              <a:rPr lang="en-GB" dirty="0"/>
              <a:t>Do you think her friends and family would have known that she was experiencing a mental health problem? </a:t>
            </a:r>
          </a:p>
          <a:p>
            <a:pPr marL="171450" indent="-171450">
              <a:buFont typeface="Arial" panose="020B0604020202020204" pitchFamily="34" charset="0"/>
              <a:buChar char="•"/>
            </a:pPr>
            <a:r>
              <a:rPr lang="en-GB" dirty="0"/>
              <a:t>How did Mel feel?</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b="1" dirty="0"/>
              <a:t>OPTIONAL: </a:t>
            </a:r>
            <a:r>
              <a:rPr lang="en-GB" dirty="0"/>
              <a:t>Volunteers feedback and share their thoughts with the class.</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Points to highlight: Mel smiles and looks like she has a great life, this hides the mental health problems that she is experiencing and means that the people closest to her don’t know about her difficulties.  </a:t>
            </a:r>
          </a:p>
        </p:txBody>
      </p:sp>
      <p:sp>
        <p:nvSpPr>
          <p:cNvPr id="4" name="Slide Number Placeholder 3"/>
          <p:cNvSpPr>
            <a:spLocks noGrp="1"/>
          </p:cNvSpPr>
          <p:nvPr>
            <p:ph type="sldNum" sz="quarter" idx="5"/>
          </p:nvPr>
        </p:nvSpPr>
        <p:spPr/>
        <p:txBody>
          <a:bodyPr/>
          <a:lstStyle/>
          <a:p>
            <a:fld id="{D320A1E8-6048-744F-BF8D-D527A8DE2096}" type="slidenum">
              <a:rPr lang="en-US" smtClean="0"/>
              <a:t>12</a:t>
            </a:fld>
            <a:endParaRPr lang="en-US"/>
          </a:p>
        </p:txBody>
      </p:sp>
    </p:spTree>
    <p:extLst>
      <p:ext uri="{BB962C8B-B14F-4D97-AF65-F5344CB8AC3E}">
        <p14:creationId xmlns:p14="http://schemas.microsoft.com/office/powerpoint/2010/main" val="2639999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dirty="0"/>
          </a:p>
        </p:txBody>
      </p:sp>
      <p:sp>
        <p:nvSpPr>
          <p:cNvPr id="4" name="Slide Number Placeholder 3"/>
          <p:cNvSpPr>
            <a:spLocks noGrp="1"/>
          </p:cNvSpPr>
          <p:nvPr>
            <p:ph type="sldNum" sz="quarter" idx="5"/>
          </p:nvPr>
        </p:nvSpPr>
        <p:spPr/>
        <p:txBody>
          <a:bodyPr/>
          <a:lstStyle/>
          <a:p>
            <a:fld id="{D320A1E8-6048-744F-BF8D-D527A8DE2096}" type="slidenum">
              <a:rPr lang="en-US" smtClean="0"/>
              <a:t>13</a:t>
            </a:fld>
            <a:endParaRPr lang="en-US"/>
          </a:p>
        </p:txBody>
      </p:sp>
    </p:spTree>
    <p:extLst>
      <p:ext uri="{BB962C8B-B14F-4D97-AF65-F5344CB8AC3E}">
        <p14:creationId xmlns:p14="http://schemas.microsoft.com/office/powerpoint/2010/main" val="908332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a:t>EXERCISE: </a:t>
            </a:r>
            <a:r>
              <a:rPr lang="en-GB" altLang="en-US" dirty="0"/>
              <a:t>Your wellbeing first aid kit will be unique to you. You can take inspiration from the previous slide, and include the things that you know work for you when you’re not feeling yourself.</a:t>
            </a:r>
          </a:p>
          <a:p>
            <a:endParaRPr lang="en-GB" altLang="en-US" dirty="0"/>
          </a:p>
          <a:p>
            <a:r>
              <a:rPr lang="en-GB" altLang="en-US" dirty="0"/>
              <a:t>Share your wellbeing first aid kit with the person sitting next to you. Discuss why you have selected those activities and how they make you feel.  </a:t>
            </a:r>
          </a:p>
          <a:p>
            <a:endParaRPr lang="en-GB" altLang="en-US" dirty="0"/>
          </a:p>
          <a:p>
            <a:endParaRPr lang="en-GB" altLang="en-US" dirty="0"/>
          </a:p>
          <a:p>
            <a:endParaRPr lang="en-GB" altLang="en-US" dirty="0"/>
          </a:p>
        </p:txBody>
      </p:sp>
      <p:sp>
        <p:nvSpPr>
          <p:cNvPr id="4" name="Slide Number Placeholder 3"/>
          <p:cNvSpPr>
            <a:spLocks noGrp="1"/>
          </p:cNvSpPr>
          <p:nvPr>
            <p:ph type="sldNum" sz="quarter" idx="5"/>
          </p:nvPr>
        </p:nvSpPr>
        <p:spPr/>
        <p:txBody>
          <a:bodyPr/>
          <a:lstStyle/>
          <a:p>
            <a:fld id="{D320A1E8-6048-744F-BF8D-D527A8DE2096}" type="slidenum">
              <a:rPr lang="en-US" smtClean="0"/>
              <a:t>14</a:t>
            </a:fld>
            <a:endParaRPr lang="en-US"/>
          </a:p>
        </p:txBody>
      </p:sp>
    </p:spTree>
    <p:extLst>
      <p:ext uri="{BB962C8B-B14F-4D97-AF65-F5344CB8AC3E}">
        <p14:creationId xmlns:p14="http://schemas.microsoft.com/office/powerpoint/2010/main" val="3625670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320A1E8-6048-744F-BF8D-D527A8DE2096}" type="slidenum">
              <a:rPr lang="en-US" smtClean="0"/>
              <a:t>15</a:t>
            </a:fld>
            <a:endParaRPr lang="en-US"/>
          </a:p>
        </p:txBody>
      </p:sp>
    </p:spTree>
    <p:extLst>
      <p:ext uri="{BB962C8B-B14F-4D97-AF65-F5344CB8AC3E}">
        <p14:creationId xmlns:p14="http://schemas.microsoft.com/office/powerpoint/2010/main" val="506618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a:t>EXERCISE: </a:t>
            </a:r>
            <a:r>
              <a:rPr lang="en-GB" sz="1800" dirty="0">
                <a:effectLst/>
                <a:latin typeface="Calibri" panose="020F0502020204030204" pitchFamily="34" charset="0"/>
                <a:ea typeface="Calibri" panose="020F0502020204030204" pitchFamily="34" charset="0"/>
              </a:rPr>
              <a:t>Let’s start by thinking about our physical health – things to do with our body. </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I will say a statement, and if this is something you have felt before, you put your hand up :</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Put your hands up…</a:t>
            </a:r>
          </a:p>
          <a:p>
            <a:endParaRPr lang="en-GB" sz="1800" dirty="0">
              <a:effectLst/>
              <a:latin typeface="Calibri" panose="020F0502020204030204" pitchFamily="34" charset="0"/>
              <a:ea typeface="Calibri" panose="020F0502020204030204" pitchFamily="34" charset="0"/>
            </a:endParaRPr>
          </a:p>
          <a:p>
            <a:r>
              <a:rPr lang="en-GB" sz="1800" b="1" dirty="0">
                <a:effectLst/>
                <a:latin typeface="Calibri" panose="020F0502020204030204" pitchFamily="34" charset="0"/>
                <a:ea typeface="Calibri" panose="020F0502020204030204" pitchFamily="34" charset="0"/>
              </a:rPr>
              <a:t>EXERCISE: </a:t>
            </a:r>
            <a:r>
              <a:rPr lang="en-GB" sz="1800" dirty="0">
                <a:effectLst/>
                <a:latin typeface="Calibri" panose="020F0502020204030204" pitchFamily="34" charset="0"/>
                <a:ea typeface="Calibri" panose="020F0502020204030204" pitchFamily="34" charset="0"/>
              </a:rPr>
              <a:t>Ask, what can make us feel better? – can anyone think of and share some ways we look after our physical health? For example, when we have a headache or broken bone.</a:t>
            </a:r>
          </a:p>
          <a:p>
            <a:endParaRPr lang="en-GB" sz="1800" dirty="0">
              <a:effectLst/>
              <a:latin typeface="Calibri" panose="020F0502020204030204" pitchFamily="34" charset="0"/>
              <a:ea typeface="Calibri" panose="020F0502020204030204" pitchFamily="34" charset="0"/>
            </a:endParaRPr>
          </a:p>
          <a:p>
            <a:endParaRPr lang="en-GB" altLang="en-US" dirty="0"/>
          </a:p>
        </p:txBody>
      </p:sp>
      <p:sp>
        <p:nvSpPr>
          <p:cNvPr id="4" name="Slide Number Placeholder 3"/>
          <p:cNvSpPr>
            <a:spLocks noGrp="1"/>
          </p:cNvSpPr>
          <p:nvPr>
            <p:ph type="sldNum" sz="quarter" idx="5"/>
          </p:nvPr>
        </p:nvSpPr>
        <p:spPr/>
        <p:txBody>
          <a:bodyPr/>
          <a:lstStyle/>
          <a:p>
            <a:fld id="{D320A1E8-6048-744F-BF8D-D527A8DE2096}" type="slidenum">
              <a:rPr lang="en-US" smtClean="0"/>
              <a:t>2</a:t>
            </a:fld>
            <a:endParaRPr lang="en-US"/>
          </a:p>
        </p:txBody>
      </p:sp>
    </p:spTree>
    <p:extLst>
      <p:ext uri="{BB962C8B-B14F-4D97-AF65-F5344CB8AC3E}">
        <p14:creationId xmlns:p14="http://schemas.microsoft.com/office/powerpoint/2010/main" val="2712551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a:t>EXERCISE: </a:t>
            </a:r>
            <a:r>
              <a:rPr lang="en-GB" altLang="en-US" sz="1800" dirty="0">
                <a:effectLst/>
                <a:latin typeface="Calibri" panose="020F0502020204030204" pitchFamily="34" charset="0"/>
              </a:rPr>
              <a:t>Now l</a:t>
            </a:r>
            <a:r>
              <a:rPr lang="en-GB" sz="1800" dirty="0">
                <a:effectLst/>
                <a:latin typeface="Calibri" panose="020F0502020204030204" pitchFamily="34" charset="0"/>
                <a:ea typeface="Calibri" panose="020F0502020204030204" pitchFamily="34" charset="0"/>
              </a:rPr>
              <a:t>et’s start thinking about our mental health.</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I’m not going to ask you to put your hand up for this exercise, as not everyone will feel comfortable sharing their feelings and mental health experiences. So I am just going to read out the statement and give you the opportunity to think about it.</a:t>
            </a:r>
          </a:p>
          <a:p>
            <a:endParaRPr lang="en-GB" sz="1800" dirty="0">
              <a:effectLst/>
              <a:latin typeface="Calibri" panose="020F0502020204030204" pitchFamily="34" charset="0"/>
              <a:ea typeface="Calibri" panose="020F0502020204030204" pitchFamily="34" charset="0"/>
            </a:endParaRPr>
          </a:p>
          <a:p>
            <a:pPr eaLnBrk="1" hangingPunct="1">
              <a:lnSpc>
                <a:spcPct val="150000"/>
              </a:lnSpc>
              <a:spcBef>
                <a:spcPct val="0"/>
              </a:spcBef>
            </a:pPr>
            <a:r>
              <a:rPr lang="en-GB" altLang="en-US" sz="1800" dirty="0">
                <a:solidFill>
                  <a:srgbClr val="69615F"/>
                </a:solidFill>
                <a:latin typeface="InterstatePlus Light"/>
              </a:rPr>
              <a:t>You have mental health?</a:t>
            </a:r>
          </a:p>
          <a:p>
            <a:pPr eaLnBrk="1" hangingPunct="1">
              <a:lnSpc>
                <a:spcPct val="150000"/>
              </a:lnSpc>
              <a:spcBef>
                <a:spcPct val="0"/>
              </a:spcBef>
            </a:pPr>
            <a:endParaRPr lang="en-GB" altLang="en-US" sz="1800" dirty="0">
              <a:solidFill>
                <a:srgbClr val="970035"/>
              </a:solidFill>
              <a:latin typeface="InterstatePlus Light"/>
            </a:endParaRPr>
          </a:p>
          <a:p>
            <a:pPr eaLnBrk="1" hangingPunct="1">
              <a:lnSpc>
                <a:spcPct val="150000"/>
              </a:lnSpc>
              <a:spcBef>
                <a:spcPct val="0"/>
              </a:spcBef>
            </a:pPr>
            <a:r>
              <a:rPr lang="en-GB" altLang="en-US" sz="4400" dirty="0">
                <a:solidFill>
                  <a:srgbClr val="69615F"/>
                </a:solidFill>
                <a:latin typeface="InterstatePlus Light"/>
              </a:rPr>
              <a:t>Y</a:t>
            </a:r>
            <a:r>
              <a:rPr lang="en-GB" altLang="en-US" sz="1800" dirty="0">
                <a:solidFill>
                  <a:srgbClr val="69615F"/>
                </a:solidFill>
                <a:latin typeface="InterstatePlus Light"/>
              </a:rPr>
              <a:t>ou have felt happy in the last week?</a:t>
            </a:r>
          </a:p>
          <a:p>
            <a:pPr eaLnBrk="1" hangingPunct="1">
              <a:lnSpc>
                <a:spcPct val="150000"/>
              </a:lnSpc>
              <a:spcBef>
                <a:spcPct val="0"/>
              </a:spcBef>
            </a:pPr>
            <a:endParaRPr lang="en-GB" altLang="en-US" sz="1800" dirty="0">
              <a:solidFill>
                <a:srgbClr val="970035"/>
              </a:solidFill>
              <a:latin typeface="InterstatePlus Light"/>
            </a:endParaRPr>
          </a:p>
          <a:p>
            <a:pPr eaLnBrk="1" hangingPunct="1">
              <a:lnSpc>
                <a:spcPct val="150000"/>
              </a:lnSpc>
              <a:spcBef>
                <a:spcPct val="0"/>
              </a:spcBef>
            </a:pPr>
            <a:r>
              <a:rPr lang="en-GB" altLang="en-US" sz="1800" dirty="0">
                <a:solidFill>
                  <a:srgbClr val="69615F"/>
                </a:solidFill>
                <a:latin typeface="InterstatePlus Light"/>
              </a:rPr>
              <a:t>You have felt sad in the last week?</a:t>
            </a:r>
          </a:p>
          <a:p>
            <a:pPr eaLnBrk="1" hangingPunct="1">
              <a:lnSpc>
                <a:spcPct val="150000"/>
              </a:lnSpc>
              <a:spcBef>
                <a:spcPct val="0"/>
              </a:spcBef>
            </a:pPr>
            <a:endParaRPr lang="en-GB" altLang="en-US" sz="1800" dirty="0">
              <a:solidFill>
                <a:srgbClr val="69615F"/>
              </a:solidFill>
              <a:latin typeface="InterstatePlus Light"/>
            </a:endParaRPr>
          </a:p>
          <a:p>
            <a:pPr eaLnBrk="1" hangingPunct="1">
              <a:lnSpc>
                <a:spcPct val="150000"/>
              </a:lnSpc>
              <a:spcBef>
                <a:spcPct val="0"/>
              </a:spcBef>
            </a:pPr>
            <a:r>
              <a:rPr lang="en-GB" altLang="en-US" sz="1800" dirty="0">
                <a:solidFill>
                  <a:srgbClr val="69615F"/>
                </a:solidFill>
                <a:latin typeface="InterstatePlus Light"/>
              </a:rPr>
              <a:t>You have ever felt excited? </a:t>
            </a:r>
            <a:r>
              <a:rPr lang="en-GB" altLang="en-US" sz="1800" b="1" dirty="0">
                <a:solidFill>
                  <a:srgbClr val="69615F"/>
                </a:solidFill>
                <a:latin typeface="InterstatePlus Light"/>
              </a:rPr>
              <a:t>Explainer: </a:t>
            </a:r>
            <a:r>
              <a:rPr lang="en-GB" altLang="en-US" sz="1800" dirty="0">
                <a:solidFill>
                  <a:srgbClr val="69615F"/>
                </a:solidFill>
                <a:latin typeface="InterstatePlus Light"/>
              </a:rPr>
              <a:t>Excitement could be what you felt when you were going on holiday or when you were little and waiting to meet Father Christmas.</a:t>
            </a:r>
          </a:p>
          <a:p>
            <a:pPr eaLnBrk="1" hangingPunct="1">
              <a:lnSpc>
                <a:spcPct val="150000"/>
              </a:lnSpc>
              <a:spcBef>
                <a:spcPct val="0"/>
              </a:spcBef>
            </a:pPr>
            <a:endParaRPr lang="en-GB" altLang="en-US" sz="1800" dirty="0">
              <a:solidFill>
                <a:srgbClr val="970035"/>
              </a:solidFill>
              <a:latin typeface="InterstatePlus Light"/>
            </a:endParaRPr>
          </a:p>
          <a:p>
            <a:pPr eaLnBrk="1" hangingPunct="1">
              <a:lnSpc>
                <a:spcPct val="150000"/>
              </a:lnSpc>
              <a:spcBef>
                <a:spcPct val="0"/>
              </a:spcBef>
            </a:pPr>
            <a:r>
              <a:rPr lang="en-GB" altLang="en-US" sz="1800" dirty="0">
                <a:solidFill>
                  <a:srgbClr val="69615F"/>
                </a:solidFill>
                <a:latin typeface="InterstatePlus Light"/>
              </a:rPr>
              <a:t>You have ever felt scared? </a:t>
            </a:r>
            <a:r>
              <a:rPr lang="en-GB" altLang="en-US" sz="1800" b="1" dirty="0">
                <a:solidFill>
                  <a:srgbClr val="69615F"/>
                </a:solidFill>
                <a:latin typeface="InterstatePlus Light"/>
              </a:rPr>
              <a:t>Explainer: </a:t>
            </a:r>
            <a:r>
              <a:rPr lang="en-GB" altLang="en-US" sz="1800" dirty="0">
                <a:solidFill>
                  <a:srgbClr val="69615F"/>
                </a:solidFill>
                <a:latin typeface="InterstatePlus Light"/>
              </a:rPr>
              <a:t>This might be what you feel when you’re somewhere heigh up, you see a spider in the room, or you’re going to a new place. Different people are scared of different things. </a:t>
            </a:r>
          </a:p>
          <a:p>
            <a:pPr eaLnBrk="1" hangingPunct="1">
              <a:lnSpc>
                <a:spcPct val="150000"/>
              </a:lnSpc>
              <a:spcBef>
                <a:spcPct val="0"/>
              </a:spcBef>
            </a:pPr>
            <a:endParaRPr lang="en-GB" altLang="en-US" sz="1800" dirty="0">
              <a:solidFill>
                <a:srgbClr val="69615F"/>
              </a:solidFill>
              <a:latin typeface="InterstatePlus Light"/>
            </a:endParaRPr>
          </a:p>
          <a:p>
            <a:pPr>
              <a:lnSpc>
                <a:spcPct val="150000"/>
              </a:lnSpc>
              <a:spcBef>
                <a:spcPct val="0"/>
              </a:spcBef>
            </a:pPr>
            <a:r>
              <a:rPr lang="en-GB" altLang="en-US" sz="1800" dirty="0">
                <a:solidFill>
                  <a:srgbClr val="69615F"/>
                </a:solidFill>
                <a:latin typeface="InterstatePlus Light"/>
              </a:rPr>
              <a:t>You have ever felt worried? </a:t>
            </a:r>
            <a:r>
              <a:rPr lang="en-GB" altLang="en-US" sz="1800" b="1" dirty="0">
                <a:solidFill>
                  <a:srgbClr val="69615F"/>
                </a:solidFill>
                <a:latin typeface="InterstatePlus Light"/>
              </a:rPr>
              <a:t>Explainer: </a:t>
            </a:r>
            <a:r>
              <a:rPr lang="en-GB" altLang="en-US" sz="1800" dirty="0">
                <a:solidFill>
                  <a:srgbClr val="69615F"/>
                </a:solidFill>
                <a:latin typeface="InterstatePlus Light"/>
              </a:rPr>
              <a:t>This could be what you feel before your first day of school, or before a competition like a football match.</a:t>
            </a:r>
          </a:p>
          <a:p>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All of these feelings make up our mental health. It’s important to remember that we all have mental health the same way we all have physical health. Sometimes our mental health is good, other times, its bad. Like physical health, there are ways we can look after our mental health which we will talk about later in today’s session. </a:t>
            </a:r>
          </a:p>
          <a:p>
            <a:endParaRPr lang="en-GB" sz="1800" dirty="0">
              <a:effectLst/>
              <a:latin typeface="Calibri" panose="020F0502020204030204" pitchFamily="34" charset="0"/>
              <a:ea typeface="Calibri" panose="020F0502020204030204" pitchFamily="34" charset="0"/>
            </a:endParaRPr>
          </a:p>
          <a:p>
            <a:endParaRPr lang="en-GB" altLang="en-US" dirty="0"/>
          </a:p>
        </p:txBody>
      </p:sp>
      <p:sp>
        <p:nvSpPr>
          <p:cNvPr id="4" name="Slide Number Placeholder 3"/>
          <p:cNvSpPr>
            <a:spLocks noGrp="1"/>
          </p:cNvSpPr>
          <p:nvPr>
            <p:ph type="sldNum" sz="quarter" idx="5"/>
          </p:nvPr>
        </p:nvSpPr>
        <p:spPr/>
        <p:txBody>
          <a:bodyPr/>
          <a:lstStyle/>
          <a:p>
            <a:fld id="{D320A1E8-6048-744F-BF8D-D527A8DE2096}" type="slidenum">
              <a:rPr lang="en-US" smtClean="0"/>
              <a:t>3</a:t>
            </a:fld>
            <a:endParaRPr lang="en-US"/>
          </a:p>
        </p:txBody>
      </p:sp>
    </p:spTree>
    <p:extLst>
      <p:ext uri="{BB962C8B-B14F-4D97-AF65-F5344CB8AC3E}">
        <p14:creationId xmlns:p14="http://schemas.microsoft.com/office/powerpoint/2010/main" val="2696003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320A1E8-6048-744F-BF8D-D527A8DE2096}" type="slidenum">
              <a:rPr lang="en-US" smtClean="0"/>
              <a:t>4</a:t>
            </a:fld>
            <a:endParaRPr lang="en-US"/>
          </a:p>
        </p:txBody>
      </p:sp>
    </p:spTree>
    <p:extLst>
      <p:ext uri="{BB962C8B-B14F-4D97-AF65-F5344CB8AC3E}">
        <p14:creationId xmlns:p14="http://schemas.microsoft.com/office/powerpoint/2010/main" val="2739919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Mental health can effect your body. If you’re feeling anxious you may feel nauseous (sick), dizzy or have a headache.</a:t>
            </a:r>
          </a:p>
        </p:txBody>
      </p:sp>
      <p:sp>
        <p:nvSpPr>
          <p:cNvPr id="4" name="Slide Number Placeholder 3"/>
          <p:cNvSpPr>
            <a:spLocks noGrp="1"/>
          </p:cNvSpPr>
          <p:nvPr>
            <p:ph type="sldNum" sz="quarter" idx="5"/>
          </p:nvPr>
        </p:nvSpPr>
        <p:spPr/>
        <p:txBody>
          <a:bodyPr/>
          <a:lstStyle/>
          <a:p>
            <a:fld id="{D320A1E8-6048-744F-BF8D-D527A8DE2096}" type="slidenum">
              <a:rPr lang="en-US" smtClean="0"/>
              <a:t>5</a:t>
            </a:fld>
            <a:endParaRPr lang="en-US"/>
          </a:p>
        </p:txBody>
      </p:sp>
    </p:spTree>
    <p:extLst>
      <p:ext uri="{BB962C8B-B14F-4D97-AF65-F5344CB8AC3E}">
        <p14:creationId xmlns:p14="http://schemas.microsoft.com/office/powerpoint/2010/main" val="2647732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320A1E8-6048-744F-BF8D-D527A8DE2096}" type="slidenum">
              <a:rPr lang="en-US" smtClean="0"/>
              <a:t>6</a:t>
            </a:fld>
            <a:endParaRPr lang="en-US"/>
          </a:p>
        </p:txBody>
      </p:sp>
    </p:spTree>
    <p:extLst>
      <p:ext uri="{BB962C8B-B14F-4D97-AF65-F5344CB8AC3E}">
        <p14:creationId xmlns:p14="http://schemas.microsoft.com/office/powerpoint/2010/main" val="1988237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Talking about mental health helps to raise awareness about mental health problems, and brings conversations into the everyday. Mental health charity, Mind, created a series of films which share people’s experience of mental health. They paired Haleem with spoken word artist, Lola, to help bring his experience of mental health to life through poetry. </a:t>
            </a:r>
          </a:p>
          <a:p>
            <a:endParaRPr lang="en-GB" dirty="0"/>
          </a:p>
          <a:p>
            <a:r>
              <a:rPr lang="en-GB" dirty="0"/>
              <a:t>Watch this 1 minute video</a:t>
            </a:r>
            <a:r>
              <a:rPr lang="en-GB" baseline="0" dirty="0"/>
              <a:t> (https://www.youtube.com/watch?v=kifdSXnHse0). </a:t>
            </a:r>
            <a:endParaRPr lang="en-GB" dirty="0"/>
          </a:p>
          <a:p>
            <a:endParaRPr lang="en-GB"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EXERCISE</a:t>
            </a:r>
          </a:p>
          <a:p>
            <a:endParaRPr lang="en-GB" dirty="0"/>
          </a:p>
          <a:p>
            <a:r>
              <a:rPr lang="en-GB" dirty="0"/>
              <a:t>Now watch this video again think about:</a:t>
            </a:r>
          </a:p>
          <a:p>
            <a:r>
              <a:rPr lang="en-GB" dirty="0"/>
              <a:t> </a:t>
            </a:r>
          </a:p>
          <a:p>
            <a:pPr marL="171450" indent="-171450">
              <a:buFont typeface="Arial" panose="020B0604020202020204" pitchFamily="34" charset="0"/>
              <a:buChar char="•"/>
            </a:pPr>
            <a:r>
              <a:rPr lang="en-GB" dirty="0"/>
              <a:t>How does Haleem feel about his mental health?</a:t>
            </a:r>
          </a:p>
          <a:p>
            <a:pPr marL="171450" indent="-171450">
              <a:buFont typeface="Arial" panose="020B0604020202020204" pitchFamily="34" charset="0"/>
              <a:buChar char="•"/>
            </a:pPr>
            <a:r>
              <a:rPr lang="en-GB" dirty="0"/>
              <a:t>What words does he use to describe how he feels?</a:t>
            </a:r>
          </a:p>
          <a:p>
            <a:pPr marL="171450" indent="-171450">
              <a:buFont typeface="Arial" panose="020B0604020202020204" pitchFamily="34" charset="0"/>
              <a:buChar char="•"/>
            </a:pPr>
            <a:r>
              <a:rPr lang="en-GB" dirty="0"/>
              <a:t>Did other people’s views of mental health impact him?</a:t>
            </a:r>
          </a:p>
          <a:p>
            <a:endParaRPr lang="en-GB" dirty="0"/>
          </a:p>
          <a:p>
            <a:r>
              <a:rPr lang="en-GB" dirty="0"/>
              <a:t>Once the film has played I will leave the words of Haleem’s poem on screen so that you can reflect on these questions.</a:t>
            </a:r>
          </a:p>
          <a:p>
            <a:endParaRPr lang="en-GB" dirty="0"/>
          </a:p>
          <a:p>
            <a:r>
              <a:rPr lang="en-GB" b="1" dirty="0"/>
              <a:t>OPTIONAL: </a:t>
            </a:r>
            <a:r>
              <a:rPr lang="en-GB" dirty="0"/>
              <a:t>Worksheet provided students can think about questions individually or write thoughts down on the worksheet provided which is intended to be a takeaway resources providing signposting information. </a:t>
            </a:r>
          </a:p>
        </p:txBody>
      </p:sp>
      <p:sp>
        <p:nvSpPr>
          <p:cNvPr id="4" name="Slide Number Placeholder 3"/>
          <p:cNvSpPr>
            <a:spLocks noGrp="1"/>
          </p:cNvSpPr>
          <p:nvPr>
            <p:ph type="sldNum" sz="quarter" idx="5"/>
          </p:nvPr>
        </p:nvSpPr>
        <p:spPr/>
        <p:txBody>
          <a:bodyPr/>
          <a:lstStyle/>
          <a:p>
            <a:fld id="{D320A1E8-6048-744F-BF8D-D527A8DE2096}" type="slidenum">
              <a:rPr lang="en-US" smtClean="0"/>
              <a:t>7</a:t>
            </a:fld>
            <a:endParaRPr lang="en-US"/>
          </a:p>
        </p:txBody>
      </p:sp>
    </p:spTree>
    <p:extLst>
      <p:ext uri="{BB962C8B-B14F-4D97-AF65-F5344CB8AC3E}">
        <p14:creationId xmlns:p14="http://schemas.microsoft.com/office/powerpoint/2010/main" val="3279735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the words of Haleem’s story to help you with this exercise.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685800" rtl="0" eaLnBrk="1" fontAlgn="auto" latinLnBrk="0" hangingPunct="1">
              <a:lnSpc>
                <a:spcPct val="100000"/>
              </a:lnSpc>
              <a:spcBef>
                <a:spcPts val="0"/>
              </a:spcBef>
              <a:spcAft>
                <a:spcPts val="0"/>
              </a:spcAft>
              <a:buClrTx/>
              <a:buSzTx/>
              <a:buFontTx/>
              <a:buNone/>
              <a:tabLst/>
              <a:defRPr/>
            </a:pPr>
            <a:r>
              <a:rPr lang="en-GB" b="1" dirty="0"/>
              <a:t>EXERCISE</a:t>
            </a:r>
          </a:p>
          <a:p>
            <a:r>
              <a:rPr lang="en-GB" dirty="0"/>
              <a:t> </a:t>
            </a:r>
          </a:p>
          <a:p>
            <a:pPr marL="171450" indent="-171450">
              <a:buFont typeface="Arial" panose="020B0604020202020204" pitchFamily="34" charset="0"/>
              <a:buChar char="•"/>
            </a:pPr>
            <a:r>
              <a:rPr lang="en-GB" dirty="0"/>
              <a:t>How does Haleem feel about his mental health?</a:t>
            </a:r>
          </a:p>
          <a:p>
            <a:pPr marL="171450" indent="-171450">
              <a:buFont typeface="Arial" panose="020B0604020202020204" pitchFamily="34" charset="0"/>
              <a:buChar char="•"/>
            </a:pPr>
            <a:r>
              <a:rPr lang="en-GB" dirty="0"/>
              <a:t>What words does he use to describe how he feels?</a:t>
            </a:r>
          </a:p>
          <a:p>
            <a:pPr marL="171450" indent="-171450">
              <a:buFont typeface="Arial" panose="020B0604020202020204" pitchFamily="34" charset="0"/>
              <a:buChar char="•"/>
            </a:pPr>
            <a:r>
              <a:rPr lang="en-GB" dirty="0"/>
              <a:t>Did other people’s views of mental health impact him?</a:t>
            </a:r>
          </a:p>
          <a:p>
            <a:endParaRPr lang="en-GB" dirty="0"/>
          </a:p>
          <a:p>
            <a:r>
              <a:rPr lang="en-GB" b="1" dirty="0"/>
              <a:t>OPTIONAL: </a:t>
            </a:r>
            <a:r>
              <a:rPr lang="en-GB" dirty="0"/>
              <a:t>Worksheet provided students can think about questions individually, in a group or write thoughts down on the worksheet provided which is intended to be a takeaway resources providing signposting information. </a:t>
            </a:r>
          </a:p>
        </p:txBody>
      </p:sp>
      <p:sp>
        <p:nvSpPr>
          <p:cNvPr id="4" name="Slide Number Placeholder 3"/>
          <p:cNvSpPr>
            <a:spLocks noGrp="1"/>
          </p:cNvSpPr>
          <p:nvPr>
            <p:ph type="sldNum" sz="quarter" idx="5"/>
          </p:nvPr>
        </p:nvSpPr>
        <p:spPr/>
        <p:txBody>
          <a:bodyPr/>
          <a:lstStyle/>
          <a:p>
            <a:fld id="{D320A1E8-6048-744F-BF8D-D527A8DE2096}" type="slidenum">
              <a:rPr lang="en-US" smtClean="0"/>
              <a:t>8</a:t>
            </a:fld>
            <a:endParaRPr lang="en-US"/>
          </a:p>
        </p:txBody>
      </p:sp>
    </p:spTree>
    <p:extLst>
      <p:ext uri="{BB962C8B-B14F-4D97-AF65-F5344CB8AC3E}">
        <p14:creationId xmlns:p14="http://schemas.microsoft.com/office/powerpoint/2010/main" val="2113341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p>
        </p:txBody>
      </p:sp>
      <p:sp>
        <p:nvSpPr>
          <p:cNvPr id="4" name="Slide Number Placeholder 3"/>
          <p:cNvSpPr>
            <a:spLocks noGrp="1"/>
          </p:cNvSpPr>
          <p:nvPr>
            <p:ph type="sldNum" sz="quarter" idx="5"/>
          </p:nvPr>
        </p:nvSpPr>
        <p:spPr/>
        <p:txBody>
          <a:bodyPr/>
          <a:lstStyle/>
          <a:p>
            <a:fld id="{D320A1E8-6048-744F-BF8D-D527A8DE2096}" type="slidenum">
              <a:rPr lang="en-US" smtClean="0"/>
              <a:t>9</a:t>
            </a:fld>
            <a:endParaRPr lang="en-US"/>
          </a:p>
        </p:txBody>
      </p:sp>
    </p:spTree>
    <p:extLst>
      <p:ext uri="{BB962C8B-B14F-4D97-AF65-F5344CB8AC3E}">
        <p14:creationId xmlns:p14="http://schemas.microsoft.com/office/powerpoint/2010/main" val="3528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imated holding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09B55-A617-8C42-98B6-E643FEDD2D3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8853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876" y="121299"/>
            <a:ext cx="6110080"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82876" y="1369219"/>
            <a:ext cx="6110080" cy="3263504"/>
          </a:xfrm>
        </p:spPr>
        <p:txBody>
          <a:bodyPr/>
          <a:lstStyle>
            <a:lvl1pPr marL="268288" indent="-260350" defTabSz="1080000">
              <a:buSzPct val="100000"/>
              <a:buFontTx/>
              <a:buBlip>
                <a:blip r:embed="rId2"/>
              </a:buBlip>
              <a:tabLst>
                <a:tab pos="1079500" algn="l"/>
              </a:tabLst>
              <a:defRPr/>
            </a:lvl1pPr>
            <a:lvl2pPr marL="581025" indent="-285750" defTabSz="1080000">
              <a:buSzPct val="100000"/>
              <a:buFontTx/>
              <a:buBlip>
                <a:blip r:embed="rId2"/>
              </a:buBlip>
              <a:tabLst>
                <a:tab pos="1079500" algn="l"/>
              </a:tabLst>
              <a:defRPr/>
            </a:lvl2pPr>
            <a:lvl3pPr marL="762000" indent="-285750" defTabSz="1080000">
              <a:buSzPct val="100000"/>
              <a:buFontTx/>
              <a:buBlip>
                <a:blip r:embed="rId2"/>
              </a:buBlip>
              <a:tabLst>
                <a:tab pos="1079500" algn="l"/>
              </a:tabLst>
              <a:defRPr/>
            </a:lvl3pPr>
            <a:lvl4pPr marL="984250" indent="-285750" defTabSz="1080000">
              <a:buSzPct val="100000"/>
              <a:buFontTx/>
              <a:buBlip>
                <a:blip r:embed="rId2"/>
              </a:buBlip>
              <a:tabLst>
                <a:tab pos="1079500" algn="l"/>
              </a:tabLst>
              <a:defRPr/>
            </a:lvl4pPr>
            <a:lvl5pPr marL="1163638" indent="-25400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Picture Placeholder 6">
            <a:extLst>
              <a:ext uri="{FF2B5EF4-FFF2-40B4-BE49-F238E27FC236}">
                <a16:creationId xmlns:a16="http://schemas.microsoft.com/office/drawing/2014/main" id="{12925082-DF7E-1746-ABA0-20B8B5D08CCE}"/>
              </a:ext>
            </a:extLst>
          </p:cNvPr>
          <p:cNvSpPr>
            <a:spLocks noGrp="1"/>
          </p:cNvSpPr>
          <p:nvPr>
            <p:ph type="pic" sz="quarter" idx="10" hasCustomPrompt="1"/>
          </p:nvPr>
        </p:nvSpPr>
        <p:spPr>
          <a:xfrm>
            <a:off x="6977270" y="0"/>
            <a:ext cx="1835426" cy="4632723"/>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0" name="Picture 9">
            <a:extLst>
              <a:ext uri="{FF2B5EF4-FFF2-40B4-BE49-F238E27FC236}">
                <a16:creationId xmlns:a16="http://schemas.microsoft.com/office/drawing/2014/main" id="{BAC71DD1-FDF8-2041-9B88-7E65184837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63707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999" y="132522"/>
            <a:ext cx="3886200" cy="1986268"/>
          </a:xfrm>
        </p:spPr>
        <p:txBody>
          <a:bodyPr/>
          <a:lstStyle/>
          <a:p>
            <a:r>
              <a:rPr lang="en-GB" dirty="0"/>
              <a:t>Click to add title here</a:t>
            </a:r>
            <a:endParaRPr lang="en-US" dirty="0"/>
          </a:p>
        </p:txBody>
      </p:sp>
      <p:sp>
        <p:nvSpPr>
          <p:cNvPr id="3" name="Content Placeholder 2"/>
          <p:cNvSpPr>
            <a:spLocks noGrp="1"/>
          </p:cNvSpPr>
          <p:nvPr>
            <p:ph sz="half" idx="1" hasCustomPrompt="1"/>
          </p:nvPr>
        </p:nvSpPr>
        <p:spPr>
          <a:xfrm>
            <a:off x="462998" y="2223983"/>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
        <p:nvSpPr>
          <p:cNvPr id="10" name="Picture Placeholder 6">
            <a:extLst>
              <a:ext uri="{FF2B5EF4-FFF2-40B4-BE49-F238E27FC236}">
                <a16:creationId xmlns:a16="http://schemas.microsoft.com/office/drawing/2014/main" id="{56B1BC81-CB93-7744-8E11-0B6BAD5F2410}"/>
              </a:ext>
            </a:extLst>
          </p:cNvPr>
          <p:cNvSpPr>
            <a:spLocks noGrp="1"/>
          </p:cNvSpPr>
          <p:nvPr>
            <p:ph type="pic" sz="quarter" idx="10" hasCustomPrompt="1"/>
          </p:nvPr>
        </p:nvSpPr>
        <p:spPr>
          <a:xfrm>
            <a:off x="4463498" y="418809"/>
            <a:ext cx="4680502" cy="1699981"/>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2" name="Picture 11" descr="A picture containing connector&#10;&#10;Description automatically generated">
            <a:extLst>
              <a:ext uri="{FF2B5EF4-FFF2-40B4-BE49-F238E27FC236}">
                <a16:creationId xmlns:a16="http://schemas.microsoft.com/office/drawing/2014/main" id="{2900623D-08C3-FE48-A94E-24999D1B17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934" y="0"/>
            <a:ext cx="4732544" cy="1978777"/>
          </a:xfrm>
          <a:prstGeom prst="rect">
            <a:avLst/>
          </a:prstGeom>
        </p:spPr>
      </p:pic>
      <p:sp>
        <p:nvSpPr>
          <p:cNvPr id="7" name="Content Placeholder 2">
            <a:extLst>
              <a:ext uri="{FF2B5EF4-FFF2-40B4-BE49-F238E27FC236}">
                <a16:creationId xmlns:a16="http://schemas.microsoft.com/office/drawing/2014/main" id="{BA444273-EED2-004B-8A77-7C1A58DA6C29}"/>
              </a:ext>
            </a:extLst>
          </p:cNvPr>
          <p:cNvSpPr>
            <a:spLocks noGrp="1"/>
          </p:cNvSpPr>
          <p:nvPr>
            <p:ph sz="half" idx="11" hasCustomPrompt="1"/>
          </p:nvPr>
        </p:nvSpPr>
        <p:spPr>
          <a:xfrm>
            <a:off x="4463498" y="2223982"/>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2534918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xt and imag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876" y="121299"/>
            <a:ext cx="6110080"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82876" y="1369219"/>
            <a:ext cx="6110080" cy="3263504"/>
          </a:xfrm>
        </p:spPr>
        <p:txBody>
          <a:bodyPr/>
          <a:lstStyle>
            <a:lvl1pPr marL="268288" indent="-260350" defTabSz="1080000">
              <a:buSzPct val="100000"/>
              <a:buFontTx/>
              <a:buBlip>
                <a:blip r:embed="rId2"/>
              </a:buBlip>
              <a:tabLst>
                <a:tab pos="1079500" algn="l"/>
              </a:tabLst>
              <a:defRPr/>
            </a:lvl1pPr>
            <a:lvl2pPr marL="539750" indent="-254000" defTabSz="1080000">
              <a:buSzPct val="100000"/>
              <a:buFontTx/>
              <a:buBlip>
                <a:blip r:embed="rId2"/>
              </a:buBlip>
              <a:tabLst>
                <a:tab pos="1079500" algn="l"/>
              </a:tabLst>
              <a:defRPr/>
            </a:lvl2pPr>
            <a:lvl3pPr marL="719138" indent="-254000" defTabSz="1080000">
              <a:buSzPct val="100000"/>
              <a:buFontTx/>
              <a:buBlip>
                <a:blip r:embed="rId2"/>
              </a:buBlip>
              <a:tabLst>
                <a:tab pos="1079500" algn="l"/>
              </a:tabLst>
              <a:defRPr/>
            </a:lvl3pPr>
            <a:lvl4pPr marL="941388" indent="-285750" defTabSz="1080000">
              <a:buSzPct val="100000"/>
              <a:buFontTx/>
              <a:buBlip>
                <a:blip r:embed="rId2"/>
              </a:buBlip>
              <a:tabLst>
                <a:tab pos="1079500" algn="l"/>
              </a:tabLst>
              <a:defRPr/>
            </a:lvl4pPr>
            <a:lvl5pPr marL="1120775" indent="-2857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Picture Placeholder 6">
            <a:extLst>
              <a:ext uri="{FF2B5EF4-FFF2-40B4-BE49-F238E27FC236}">
                <a16:creationId xmlns:a16="http://schemas.microsoft.com/office/drawing/2014/main" id="{12925082-DF7E-1746-ABA0-20B8B5D08CCE}"/>
              </a:ext>
            </a:extLst>
          </p:cNvPr>
          <p:cNvSpPr>
            <a:spLocks noGrp="1"/>
          </p:cNvSpPr>
          <p:nvPr>
            <p:ph type="pic" sz="quarter" idx="10" hasCustomPrompt="1"/>
          </p:nvPr>
        </p:nvSpPr>
        <p:spPr>
          <a:xfrm>
            <a:off x="6977270" y="0"/>
            <a:ext cx="1835426" cy="4632723"/>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0" name="Picture 9">
            <a:extLst>
              <a:ext uri="{FF2B5EF4-FFF2-40B4-BE49-F238E27FC236}">
                <a16:creationId xmlns:a16="http://schemas.microsoft.com/office/drawing/2014/main" id="{BAC71DD1-FDF8-2041-9B88-7E6518483790}"/>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88831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ext and imag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2999" y="132522"/>
            <a:ext cx="3886200" cy="1986268"/>
          </a:xfrm>
        </p:spPr>
        <p:txBody>
          <a:bodyPr/>
          <a:lstStyle/>
          <a:p>
            <a:r>
              <a:rPr lang="en-GB" dirty="0"/>
              <a:t>Click to add title here</a:t>
            </a:r>
            <a:endParaRPr lang="en-US" dirty="0"/>
          </a:p>
        </p:txBody>
      </p:sp>
      <p:sp>
        <p:nvSpPr>
          <p:cNvPr id="10" name="Picture Placeholder 6">
            <a:extLst>
              <a:ext uri="{FF2B5EF4-FFF2-40B4-BE49-F238E27FC236}">
                <a16:creationId xmlns:a16="http://schemas.microsoft.com/office/drawing/2014/main" id="{56B1BC81-CB93-7744-8E11-0B6BAD5F2410}"/>
              </a:ext>
            </a:extLst>
          </p:cNvPr>
          <p:cNvSpPr>
            <a:spLocks noGrp="1"/>
          </p:cNvSpPr>
          <p:nvPr>
            <p:ph type="pic" sz="quarter" idx="10" hasCustomPrompt="1"/>
          </p:nvPr>
        </p:nvSpPr>
        <p:spPr>
          <a:xfrm>
            <a:off x="4463498" y="418809"/>
            <a:ext cx="4680502" cy="1699981"/>
          </a:xfr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12" name="Picture 11" descr="A picture containing connector&#10;&#10;Description automatically generated">
            <a:extLst>
              <a:ext uri="{FF2B5EF4-FFF2-40B4-BE49-F238E27FC236}">
                <a16:creationId xmlns:a16="http://schemas.microsoft.com/office/drawing/2014/main" id="{2900623D-08C3-FE48-A94E-24999D1B17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484934" y="0"/>
            <a:ext cx="4732544" cy="1978777"/>
          </a:xfrm>
          <a:prstGeom prst="rect">
            <a:avLst/>
          </a:prstGeom>
        </p:spPr>
      </p:pic>
      <p:sp>
        <p:nvSpPr>
          <p:cNvPr id="9" name="Content Placeholder 2">
            <a:extLst>
              <a:ext uri="{FF2B5EF4-FFF2-40B4-BE49-F238E27FC236}">
                <a16:creationId xmlns:a16="http://schemas.microsoft.com/office/drawing/2014/main" id="{A5F4767E-155A-EA47-87C0-9CBA1E924992}"/>
              </a:ext>
            </a:extLst>
          </p:cNvPr>
          <p:cNvSpPr>
            <a:spLocks noGrp="1"/>
          </p:cNvSpPr>
          <p:nvPr>
            <p:ph sz="half" idx="1" hasCustomPrompt="1"/>
          </p:nvPr>
        </p:nvSpPr>
        <p:spPr>
          <a:xfrm>
            <a:off x="462998" y="2223983"/>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
        <p:nvSpPr>
          <p:cNvPr id="11" name="Content Placeholder 2">
            <a:extLst>
              <a:ext uri="{FF2B5EF4-FFF2-40B4-BE49-F238E27FC236}">
                <a16:creationId xmlns:a16="http://schemas.microsoft.com/office/drawing/2014/main" id="{3EEFC8C1-D52E-604D-963E-D47767F67B48}"/>
              </a:ext>
            </a:extLst>
          </p:cNvPr>
          <p:cNvSpPr>
            <a:spLocks noGrp="1"/>
          </p:cNvSpPr>
          <p:nvPr>
            <p:ph sz="half" idx="11" hasCustomPrompt="1"/>
          </p:nvPr>
        </p:nvSpPr>
        <p:spPr>
          <a:xfrm>
            <a:off x="4463498" y="2223982"/>
            <a:ext cx="3886200" cy="2613059"/>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3267206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F0050B-5446-9040-A177-16392514480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5400000" flipV="1">
            <a:off x="7189373" y="3181893"/>
            <a:ext cx="2311420" cy="1611795"/>
          </a:xfrm>
          <a:prstGeom prst="rect">
            <a:avLst/>
          </a:prstGeom>
        </p:spPr>
      </p:pic>
      <p:sp>
        <p:nvSpPr>
          <p:cNvPr id="2" name="Title 1"/>
          <p:cNvSpPr>
            <a:spLocks noGrp="1"/>
          </p:cNvSpPr>
          <p:nvPr>
            <p:ph type="title" hasCustomPrompt="1"/>
          </p:nvPr>
        </p:nvSpPr>
        <p:spPr>
          <a:xfrm>
            <a:off x="476250" y="121299"/>
            <a:ext cx="7886700" cy="1142726"/>
          </a:xfrm>
        </p:spPr>
        <p:txBody>
          <a:bodyPr/>
          <a:lstStyle/>
          <a:p>
            <a:r>
              <a:rPr lang="en-GB" dirty="0"/>
              <a:t>Click to add title</a:t>
            </a:r>
            <a:endParaRPr lang="en-US" dirty="0"/>
          </a:p>
        </p:txBody>
      </p:sp>
      <p:sp>
        <p:nvSpPr>
          <p:cNvPr id="3" name="Content Placeholder 2"/>
          <p:cNvSpPr>
            <a:spLocks noGrp="1"/>
          </p:cNvSpPr>
          <p:nvPr>
            <p:ph sz="half" idx="1" hasCustomPrompt="1"/>
          </p:nvPr>
        </p:nvSpPr>
        <p:spPr>
          <a:xfrm>
            <a:off x="476250" y="1369219"/>
            <a:ext cx="3886200" cy="3263504"/>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0"/>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hasCustomPrompt="1"/>
          </p:nvPr>
        </p:nvSpPr>
        <p:spPr>
          <a:xfrm>
            <a:off x="4476750" y="1369219"/>
            <a:ext cx="3886200" cy="3263504"/>
          </a:xfrm>
        </p:spPr>
        <p:txBody>
          <a:bodyPr/>
          <a:lstStyle>
            <a:lvl2pPr marL="0" marR="0" indent="0" algn="l" defTabSz="685800" rtl="0" eaLnBrk="1" fontAlgn="auto" latinLnBrk="0" hangingPunct="1">
              <a:lnSpc>
                <a:spcPct val="90000"/>
              </a:lnSpc>
              <a:spcBef>
                <a:spcPts val="0"/>
              </a:spcBef>
              <a:spcAft>
                <a:spcPts val="600"/>
              </a:spcAft>
              <a:buClrTx/>
              <a:buSzTx/>
              <a:buFont typeface="Arial" panose="020B0604020202020204" pitchFamily="34" charset="0"/>
              <a:buChar char="•"/>
              <a:tabLst/>
              <a:defRPr/>
            </a:lvl2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0"/>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0679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A picture containing connector&#10;&#10;Description automatically generated">
            <a:extLst>
              <a:ext uri="{FF2B5EF4-FFF2-40B4-BE49-F238E27FC236}">
                <a16:creationId xmlns:a16="http://schemas.microsoft.com/office/drawing/2014/main" id="{81B89D7C-DA4D-9B42-9237-2B82C582A8A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flipH="1" flipV="1">
            <a:off x="5874043" y="0"/>
            <a:ext cx="3430368" cy="1434310"/>
          </a:xfrm>
          <a:prstGeom prst="rect">
            <a:avLst/>
          </a:prstGeom>
        </p:spPr>
      </p:pic>
      <p:sp>
        <p:nvSpPr>
          <p:cNvPr id="2" name="Title 1"/>
          <p:cNvSpPr>
            <a:spLocks noGrp="1"/>
          </p:cNvSpPr>
          <p:nvPr>
            <p:ph type="title" hasCustomPrompt="1"/>
          </p:nvPr>
        </p:nvSpPr>
        <p:spPr>
          <a:xfrm>
            <a:off x="484067" y="273844"/>
            <a:ext cx="7886700" cy="994172"/>
          </a:xfrm>
        </p:spPr>
        <p:txBody>
          <a:bodyPr/>
          <a:lstStyle/>
          <a:p>
            <a:r>
              <a:rPr lang="en-GB" dirty="0"/>
              <a:t>Click to add title</a:t>
            </a:r>
            <a:endParaRPr lang="en-US" dirty="0"/>
          </a:p>
        </p:txBody>
      </p:sp>
      <p:sp>
        <p:nvSpPr>
          <p:cNvPr id="3" name="Text Placeholder 2"/>
          <p:cNvSpPr>
            <a:spLocks noGrp="1"/>
          </p:cNvSpPr>
          <p:nvPr>
            <p:ph type="body" idx="1" hasCustomPrompt="1"/>
          </p:nvPr>
        </p:nvSpPr>
        <p:spPr>
          <a:xfrm>
            <a:off x="484068" y="1260872"/>
            <a:ext cx="3868340" cy="617934"/>
          </a:xfrm>
        </p:spPr>
        <p:txBody>
          <a:bodyPr anchor="b"/>
          <a:lstStyle>
            <a:lvl1pPr marL="0" indent="0">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subtitle</a:t>
            </a:r>
          </a:p>
        </p:txBody>
      </p:sp>
      <p:sp>
        <p:nvSpPr>
          <p:cNvPr id="4" name="Content Placeholder 3"/>
          <p:cNvSpPr>
            <a:spLocks noGrp="1"/>
          </p:cNvSpPr>
          <p:nvPr>
            <p:ph sz="half" idx="2" hasCustomPrompt="1"/>
          </p:nvPr>
        </p:nvSpPr>
        <p:spPr>
          <a:xfrm>
            <a:off x="484068" y="1878806"/>
            <a:ext cx="3868340" cy="2763441"/>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hasCustomPrompt="1"/>
          </p:nvPr>
        </p:nvSpPr>
        <p:spPr>
          <a:xfrm>
            <a:off x="4483376" y="1260872"/>
            <a:ext cx="3887391" cy="617934"/>
          </a:xfrm>
        </p:spPr>
        <p:txBody>
          <a:bodyPr anchor="b"/>
          <a:lstStyle>
            <a:lvl1pPr marL="0" indent="0">
              <a:buNone/>
              <a:defRPr sz="18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dirty="0"/>
              <a:t>Click to add subtitle</a:t>
            </a:r>
          </a:p>
        </p:txBody>
      </p:sp>
      <p:sp>
        <p:nvSpPr>
          <p:cNvPr id="6" name="Content Placeholder 5"/>
          <p:cNvSpPr>
            <a:spLocks noGrp="1"/>
          </p:cNvSpPr>
          <p:nvPr>
            <p:ph sz="quarter" idx="4" hasCustomPrompt="1"/>
          </p:nvPr>
        </p:nvSpPr>
        <p:spPr>
          <a:xfrm>
            <a:off x="4483376" y="1878806"/>
            <a:ext cx="3887391" cy="2763441"/>
          </a:xfrm>
        </p:spPr>
        <p:txBody>
          <a:body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7453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ext, supersquiggle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96129" y="1385325"/>
            <a:ext cx="6819554" cy="3247398"/>
          </a:xfrm>
        </p:spPr>
        <p:txBody>
          <a:bodyPr/>
          <a:lstStyle>
            <a:lvl1pPr marL="268288" indent="-260350" defTabSz="1080000">
              <a:buSzPct val="100000"/>
              <a:buFontTx/>
              <a:buBlip>
                <a:blip r:embed="rId2"/>
              </a:buBlip>
              <a:tabLst>
                <a:tab pos="1079500" algn="l"/>
              </a:tabLst>
              <a:defRPr/>
            </a:lvl1pPr>
            <a:lvl2pPr marL="581025" indent="-285750" defTabSz="1080000">
              <a:buSzPct val="100000"/>
              <a:buFontTx/>
              <a:buBlip>
                <a:blip r:embed="rId2"/>
              </a:buBlip>
              <a:tabLst>
                <a:tab pos="1079500" algn="l"/>
              </a:tabLst>
              <a:defRPr sz="1600"/>
            </a:lvl2pPr>
            <a:lvl3pPr marL="898525" indent="-254000" defTabSz="1080000">
              <a:buSzPct val="100000"/>
              <a:buFontTx/>
              <a:buBlip>
                <a:blip r:embed="rId2"/>
              </a:buBlip>
              <a:tabLst>
                <a:tab pos="1079500" algn="l"/>
              </a:tabLst>
              <a:defRPr sz="1400"/>
            </a:lvl3pPr>
            <a:lvl4pPr marL="1247775" indent="-285750" defTabSz="1080000">
              <a:buSzPct val="100000"/>
              <a:buFontTx/>
              <a:buBlip>
                <a:blip r:embed="rId2"/>
              </a:buBlip>
              <a:tabLst>
                <a:tab pos="1079500" algn="l"/>
              </a:tabLst>
              <a:defRPr sz="1200"/>
            </a:lvl4pPr>
            <a:lvl5pPr marL="1565275" indent="-254000" defTabSz="1080000">
              <a:buSzPct val="100000"/>
              <a:buFontTx/>
              <a:buBlip>
                <a:blip r:embed="rId2"/>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A picture containing connector&#10;&#10;Description automatically generated">
            <a:extLst>
              <a:ext uri="{FF2B5EF4-FFF2-40B4-BE49-F238E27FC236}">
                <a16:creationId xmlns:a16="http://schemas.microsoft.com/office/drawing/2014/main" id="{95A08CF0-6852-DB41-812D-055CEF9EAE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5400000">
            <a:off x="5788340" y="1201479"/>
            <a:ext cx="4732544" cy="1978777"/>
          </a:xfrm>
          <a:prstGeom prst="rect">
            <a:avLst/>
          </a:prstGeom>
        </p:spPr>
      </p:pic>
    </p:spTree>
    <p:extLst>
      <p:ext uri="{BB962C8B-B14F-4D97-AF65-F5344CB8AC3E}">
        <p14:creationId xmlns:p14="http://schemas.microsoft.com/office/powerpoint/2010/main" val="2775350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upersquiggle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descr="A picture containing loop knot, connector&#10;&#10;Description automatically generated">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39593" y="0"/>
            <a:ext cx="2704407" cy="3834159"/>
          </a:xfrm>
          <a:prstGeom prst="rect">
            <a:avLst/>
          </a:prstGeom>
        </p:spPr>
      </p:pic>
      <p:sp>
        <p:nvSpPr>
          <p:cNvPr id="5" name="Content Placeholder 2">
            <a:extLst>
              <a:ext uri="{FF2B5EF4-FFF2-40B4-BE49-F238E27FC236}">
                <a16:creationId xmlns:a16="http://schemas.microsoft.com/office/drawing/2014/main" id="{649FE77F-09CF-8845-A8B8-DA6652A17A42}"/>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98933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supersquiggle - peac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48384" y="-11644"/>
            <a:ext cx="2704407" cy="3832531"/>
          </a:xfrm>
          <a:prstGeom prst="rect">
            <a:avLst/>
          </a:prstGeom>
        </p:spPr>
      </p:pic>
      <p:sp>
        <p:nvSpPr>
          <p:cNvPr id="5" name="Content Placeholder 2">
            <a:extLst>
              <a:ext uri="{FF2B5EF4-FFF2-40B4-BE49-F238E27FC236}">
                <a16:creationId xmlns:a16="http://schemas.microsoft.com/office/drawing/2014/main" id="{044D6A80-9BA6-6F4C-BAA5-3056A0F83568}"/>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2748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4" cy="3807614"/>
          </a:xfrm>
          <a:prstGeom prst="rect">
            <a:avLst/>
          </a:prstGeom>
        </p:spPr>
      </p:pic>
      <p:sp>
        <p:nvSpPr>
          <p:cNvPr id="5" name="Content Placeholder 2">
            <a:extLst>
              <a:ext uri="{FF2B5EF4-FFF2-40B4-BE49-F238E27FC236}">
                <a16:creationId xmlns:a16="http://schemas.microsoft.com/office/drawing/2014/main" id="{A57074BA-D937-FD42-9568-2C5AA73D24EA}"/>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38142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lding slide - Blue">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52697" y="1596474"/>
            <a:ext cx="3438605" cy="1482157"/>
          </a:xfrm>
          <a:prstGeom prst="rect">
            <a:avLst/>
          </a:prstGeom>
        </p:spPr>
      </p:pic>
    </p:spTree>
    <p:extLst>
      <p:ext uri="{BB962C8B-B14F-4D97-AF65-F5344CB8AC3E}">
        <p14:creationId xmlns:p14="http://schemas.microsoft.com/office/powerpoint/2010/main" val="4149190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5" cy="3807614"/>
          </a:xfrm>
          <a:prstGeom prst="rect">
            <a:avLst/>
          </a:prstGeom>
        </p:spPr>
      </p:pic>
      <p:sp>
        <p:nvSpPr>
          <p:cNvPr id="5" name="Content Placeholder 2">
            <a:extLst>
              <a:ext uri="{FF2B5EF4-FFF2-40B4-BE49-F238E27FC236}">
                <a16:creationId xmlns:a16="http://schemas.microsoft.com/office/drawing/2014/main" id="{3E74B1F7-019D-A240-84BD-C2694E02537D}"/>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645539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supersquiggle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129" y="121299"/>
            <a:ext cx="6487045" cy="1142726"/>
          </a:xfrm>
        </p:spPr>
        <p:txBody>
          <a:bodyPr/>
          <a:lstStyle/>
          <a:p>
            <a:r>
              <a:rPr lang="en-GB" dirty="0"/>
              <a:t>Click to add title</a:t>
            </a:r>
            <a:endParaRPr lang="en-US" dirty="0"/>
          </a:p>
        </p:txBody>
      </p:sp>
      <p:pic>
        <p:nvPicPr>
          <p:cNvPr id="9" name="Picture 8">
            <a:extLst>
              <a:ext uri="{FF2B5EF4-FFF2-40B4-BE49-F238E27FC236}">
                <a16:creationId xmlns:a16="http://schemas.microsoft.com/office/drawing/2014/main" id="{E29EFD27-FF93-BA47-B6DE-197CB044DAF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457175" y="814"/>
            <a:ext cx="2686824" cy="3807614"/>
          </a:xfrm>
          <a:prstGeom prst="rect">
            <a:avLst/>
          </a:prstGeom>
        </p:spPr>
      </p:pic>
      <p:sp>
        <p:nvSpPr>
          <p:cNvPr id="5" name="Content Placeholder 2">
            <a:extLst>
              <a:ext uri="{FF2B5EF4-FFF2-40B4-BE49-F238E27FC236}">
                <a16:creationId xmlns:a16="http://schemas.microsoft.com/office/drawing/2014/main" id="{30B2B29D-4B74-C749-B43A-20A2F467D855}"/>
              </a:ext>
            </a:extLst>
          </p:cNvPr>
          <p:cNvSpPr>
            <a:spLocks noGrp="1"/>
          </p:cNvSpPr>
          <p:nvPr>
            <p:ph idx="1" hasCustomPrompt="1"/>
          </p:nvPr>
        </p:nvSpPr>
        <p:spPr>
          <a:xfrm>
            <a:off x="496129" y="1385325"/>
            <a:ext cx="6819554" cy="3247398"/>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sz="1600"/>
            </a:lvl2pPr>
            <a:lvl3pPr marL="898525" indent="-254000" defTabSz="1080000">
              <a:buSzPct val="100000"/>
              <a:buFontTx/>
              <a:buBlip>
                <a:blip r:embed="rId3"/>
              </a:buBlip>
              <a:tabLst>
                <a:tab pos="1079500" algn="l"/>
              </a:tabLst>
              <a:defRPr sz="1400"/>
            </a:lvl3pPr>
            <a:lvl4pPr marL="1247775" indent="-285750" defTabSz="1080000">
              <a:buSzPct val="100000"/>
              <a:buFontTx/>
              <a:buBlip>
                <a:blip r:embed="rId3"/>
              </a:buBlip>
              <a:tabLst>
                <a:tab pos="1079500" algn="l"/>
              </a:tabLst>
              <a:defRPr sz="1200"/>
            </a:lvl4pPr>
            <a:lvl5pPr marL="1565275" indent="-254000" defTabSz="1080000">
              <a:buSzPct val="100000"/>
              <a:buFontTx/>
              <a:buBlip>
                <a:blip r:embed="rId3"/>
              </a:buBlip>
              <a:tabLst>
                <a:tab pos="1079500" algn="l"/>
              </a:tabLst>
              <a:defRPr sz="1200"/>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63065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nd highlight peac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3" name="Content Placeholder 2"/>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FS Meridian" panose="020B0603040202080204" pitchFamily="34" charset="77"/>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Tree>
    <p:extLst>
      <p:ext uri="{BB962C8B-B14F-4D97-AF65-F5344CB8AC3E}">
        <p14:creationId xmlns:p14="http://schemas.microsoft.com/office/powerpoint/2010/main" val="3049513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highlight sk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2418" y="3309755"/>
            <a:ext cx="9196418"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FS Meridian" panose="020B0603040202080204" pitchFamily="34" charset="77"/>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9EB52351-4149-244C-92CC-C4C687269E64}"/>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41216177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highlight green">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0" y="6032"/>
            <a:ext cx="9140299" cy="5143500"/>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tx2"/>
                </a:solidFill>
                <a:latin typeface="FS Meridian" panose="020B0603040202080204" pitchFamily="34" charset="77"/>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24C5B316-DFBD-3D4F-8E90-12ACAFF25B38}"/>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3753188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highlight pur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bg1"/>
                </a:solidFill>
                <a:latin typeface="FS Meridian" panose="020B0603040202080204" pitchFamily="34" charset="77"/>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8" name="Content Placeholder 2">
            <a:extLst>
              <a:ext uri="{FF2B5EF4-FFF2-40B4-BE49-F238E27FC236}">
                <a16:creationId xmlns:a16="http://schemas.microsoft.com/office/drawing/2014/main" id="{46E39631-19F0-B443-A6C8-991AF2E83815}"/>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84096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highlight pi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7AEB7E-04A9-1E40-9992-76C8459CC45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594" y="3309755"/>
            <a:ext cx="9190594" cy="1833745"/>
          </a:xfrm>
          <a:prstGeom prst="rect">
            <a:avLst/>
          </a:prstGeom>
        </p:spPr>
      </p:pic>
      <p:sp>
        <p:nvSpPr>
          <p:cNvPr id="2" name="Title 1"/>
          <p:cNvSpPr>
            <a:spLocks noGrp="1"/>
          </p:cNvSpPr>
          <p:nvPr>
            <p:ph type="title" hasCustomPrompt="1"/>
          </p:nvPr>
        </p:nvSpPr>
        <p:spPr>
          <a:xfrm>
            <a:off x="469625" y="116263"/>
            <a:ext cx="7886700" cy="1142726"/>
          </a:xfrm>
        </p:spPr>
        <p:txBody>
          <a:bodyPr/>
          <a:lstStyle/>
          <a:p>
            <a:r>
              <a:rPr lang="en-GB" dirty="0"/>
              <a:t>Click to add title</a:t>
            </a:r>
            <a:endParaRPr lang="en-US" dirty="0"/>
          </a:p>
        </p:txBody>
      </p:sp>
      <p:sp>
        <p:nvSpPr>
          <p:cNvPr id="7" name="Text Placeholder 6">
            <a:extLst>
              <a:ext uri="{FF2B5EF4-FFF2-40B4-BE49-F238E27FC236}">
                <a16:creationId xmlns:a16="http://schemas.microsoft.com/office/drawing/2014/main" id="{623AF23C-5F94-8849-B4B1-E0B6DAB6E7E5}"/>
              </a:ext>
            </a:extLst>
          </p:cNvPr>
          <p:cNvSpPr>
            <a:spLocks noGrp="1"/>
          </p:cNvSpPr>
          <p:nvPr>
            <p:ph type="body" sz="quarter" idx="10"/>
          </p:nvPr>
        </p:nvSpPr>
        <p:spPr>
          <a:xfrm>
            <a:off x="469625" y="3551238"/>
            <a:ext cx="7886700" cy="1412875"/>
          </a:xfrm>
        </p:spPr>
        <p:txBody>
          <a:bodyPr/>
          <a:lstStyle>
            <a:lvl1pPr fontAlgn="ctr">
              <a:buFont typeface="Arial" panose="020B0604020202020204" pitchFamily="34" charset="0"/>
              <a:buNone/>
              <a:defRPr b="1" i="0">
                <a:solidFill>
                  <a:schemeClr val="bg1"/>
                </a:solidFill>
                <a:latin typeface="FS Meridian" panose="020B0603040202080204" pitchFamily="34" charset="77"/>
              </a:defRPr>
            </a:lvl1pPr>
            <a:lvl2pPr>
              <a:buFont typeface="Arial" panose="020B0604020202020204" pitchFamily="34" charset="0"/>
              <a:buNone/>
              <a:defRPr b="1" i="0">
                <a:latin typeface="FS Meridian" panose="020B0603040202080204" pitchFamily="34" charset="77"/>
              </a:defRPr>
            </a:lvl2pPr>
            <a:lvl3pPr>
              <a:buFont typeface="Arial" panose="020B0604020202020204" pitchFamily="34" charset="0"/>
              <a:buNone/>
              <a:defRPr b="1" i="0">
                <a:latin typeface="FS Meridian" panose="020B0603040202080204" pitchFamily="34" charset="77"/>
              </a:defRPr>
            </a:lvl3pPr>
            <a:lvl4pPr>
              <a:buFont typeface="Arial" panose="020B0604020202020204" pitchFamily="34" charset="0"/>
              <a:buNone/>
              <a:defRPr b="1" i="0">
                <a:latin typeface="FS Meridian" panose="020B0603040202080204" pitchFamily="34" charset="77"/>
              </a:defRPr>
            </a:lvl4pPr>
            <a:lvl5pPr>
              <a:buFont typeface="Arial" panose="020B0604020202020204" pitchFamily="34" charset="0"/>
              <a:buNone/>
              <a:defRPr b="1" i="0">
                <a:latin typeface="FS Meridian" panose="020B0603040202080204" pitchFamily="34" charset="77"/>
              </a:defRPr>
            </a:lvl5pPr>
          </a:lstStyle>
          <a:p>
            <a:pPr lvl="0"/>
            <a:r>
              <a:rPr lang="en-GB" dirty="0"/>
              <a:t>Click to edit Master text styles</a:t>
            </a:r>
          </a:p>
        </p:txBody>
      </p:sp>
      <p:sp>
        <p:nvSpPr>
          <p:cNvPr id="6" name="Content Placeholder 2">
            <a:extLst>
              <a:ext uri="{FF2B5EF4-FFF2-40B4-BE49-F238E27FC236}">
                <a16:creationId xmlns:a16="http://schemas.microsoft.com/office/drawing/2014/main" id="{F552EE61-B175-5744-89B8-EFD24ABDA879}"/>
              </a:ext>
            </a:extLst>
          </p:cNvPr>
          <p:cNvSpPr>
            <a:spLocks noGrp="1"/>
          </p:cNvSpPr>
          <p:nvPr>
            <p:ph idx="1" hasCustomPrompt="1"/>
          </p:nvPr>
        </p:nvSpPr>
        <p:spPr>
          <a:xfrm>
            <a:off x="469625" y="1369219"/>
            <a:ext cx="7886700" cy="1645444"/>
          </a:xfrm>
        </p:spPr>
        <p:txBody>
          <a:bodyPr/>
          <a:lstStyle>
            <a:lvl1pPr marL="268288" indent="-260350" defTabSz="1080000">
              <a:buSzPct val="100000"/>
              <a:buFontTx/>
              <a:buBlip>
                <a:blip r:embed="rId3"/>
              </a:buBlip>
              <a:tabLst>
                <a:tab pos="1079500" algn="l"/>
              </a:tabLst>
              <a:defRPr/>
            </a:lvl1pPr>
            <a:lvl2pPr marL="581025" indent="-285750" defTabSz="1080000">
              <a:buSzPct val="100000"/>
              <a:buFontTx/>
              <a:buBlip>
                <a:blip r:embed="rId3"/>
              </a:buBlip>
              <a:tabLst>
                <a:tab pos="1079500" algn="l"/>
              </a:tabLst>
              <a:defRPr/>
            </a:lvl2pPr>
            <a:lvl3pPr marL="846138" indent="-285750" defTabSz="1080000">
              <a:buSzPct val="100000"/>
              <a:buFontTx/>
              <a:buBlip>
                <a:blip r:embed="rId3"/>
              </a:buBlip>
              <a:tabLst>
                <a:tab pos="1079500" algn="l"/>
              </a:tabLst>
              <a:defRPr/>
            </a:lvl3pPr>
            <a:lvl4pPr marL="268288" indent="-260350" defTabSz="1080000">
              <a:buSzPct val="100000"/>
              <a:buFontTx/>
              <a:buBlip>
                <a:blip r:embed="rId3"/>
              </a:buBlip>
              <a:tabLst>
                <a:tab pos="1079500" algn="l"/>
              </a:tabLst>
              <a:defRPr/>
            </a:lvl4pPr>
            <a:lvl5pPr marL="268288" indent="-260350" defTabSz="1080000">
              <a:buSzPct val="100000"/>
              <a:buFontTx/>
              <a:buBlip>
                <a:blip r:embed="rId3"/>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p>
          <a:p>
            <a:pPr lvl="1"/>
            <a:r>
              <a:rPr lang="en-GB" dirty="0"/>
              <a:t>Second level</a:t>
            </a:r>
          </a:p>
          <a:p>
            <a:pPr lvl="2"/>
            <a:r>
              <a:rPr lang="en-GB" dirty="0"/>
              <a:t>Third level</a:t>
            </a:r>
          </a:p>
        </p:txBody>
      </p:sp>
    </p:spTree>
    <p:extLst>
      <p:ext uri="{BB962C8B-B14F-4D97-AF65-F5344CB8AC3E}">
        <p14:creationId xmlns:p14="http://schemas.microsoft.com/office/powerpoint/2010/main" val="1282045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section p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9144000" cy="5140822"/>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824728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bsection sk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A89E56-709D-3141-92AC-7F31DC45F6BF}"/>
              </a:ext>
            </a:extLst>
          </p:cNvPr>
          <p:cNvSpPr/>
          <p:nvPr userDrawn="1"/>
        </p:nvSpPr>
        <p:spPr>
          <a:xfrm>
            <a:off x="0" y="0"/>
            <a:ext cx="3284561"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2664000" y="0"/>
            <a:ext cx="6480000" cy="5143500"/>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18312938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bsection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608" y="2678"/>
            <a:ext cx="9130784" cy="5140822"/>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41556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lding slide - Blue - Change logo">
    <p:spTree>
      <p:nvGrpSpPr>
        <p:cNvPr id="1" name=""/>
        <p:cNvGrpSpPr/>
        <p:nvPr/>
      </p:nvGrpSpPr>
      <p:grpSpPr>
        <a:xfrm>
          <a:off x="0" y="0"/>
          <a:ext cx="0" cy="0"/>
          <a:chOff x="0" y="0"/>
          <a:chExt cx="0" cy="0"/>
        </a:xfrm>
      </p:grpSpPr>
      <p:pic>
        <p:nvPicPr>
          <p:cNvPr id="8" name="Picture 7" descr="A picture containing loop knot, connector&#10;&#10;Description automatically generated">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Picture Placeholder 2">
            <a:extLst>
              <a:ext uri="{FF2B5EF4-FFF2-40B4-BE49-F238E27FC236}">
                <a16:creationId xmlns:a16="http://schemas.microsoft.com/office/drawing/2014/main" id="{EE7A775E-C3AC-2F41-BEA0-B04C1A8E6725}"/>
              </a:ext>
            </a:extLst>
          </p:cNvPr>
          <p:cNvSpPr>
            <a:spLocks noGrp="1"/>
          </p:cNvSpPr>
          <p:nvPr>
            <p:ph type="pic" sz="quarter" idx="10" hasCustomPrompt="1"/>
          </p:nvPr>
        </p:nvSpPr>
        <p:spPr>
          <a:xfrm>
            <a:off x="2767012" y="1567543"/>
            <a:ext cx="3695259" cy="1667435"/>
          </a:xfrm>
        </p:spPr>
        <p:txBody>
          <a:bodyPr/>
          <a:lstStyle>
            <a:lvl1pPr algn="ctr">
              <a:buFont typeface="Arial" panose="020B0604020202020204" pitchFamily="34" charset="0"/>
              <a:buNone/>
              <a:defRPr>
                <a:solidFill>
                  <a:schemeClr val="bg1"/>
                </a:solidFill>
              </a:defRPr>
            </a:lvl1pPr>
          </a:lstStyle>
          <a:p>
            <a:r>
              <a:rPr lang="en-US" dirty="0"/>
              <a:t>Click to insert your logo</a:t>
            </a:r>
          </a:p>
        </p:txBody>
      </p:sp>
    </p:spTree>
    <p:extLst>
      <p:ext uri="{BB962C8B-B14F-4D97-AF65-F5344CB8AC3E}">
        <p14:creationId xmlns:p14="http://schemas.microsoft.com/office/powerpoint/2010/main" val="485126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bsection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E3E8CE-85C9-4641-AACE-EF1C358BD5A4}"/>
              </a:ext>
            </a:extLst>
          </p:cNvPr>
          <p:cNvSpPr/>
          <p:nvPr userDrawn="1"/>
        </p:nvSpPr>
        <p:spPr>
          <a:xfrm>
            <a:off x="0" y="0"/>
            <a:ext cx="3911174"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1584000" y="0"/>
            <a:ext cx="7560000" cy="5143500"/>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4576596" cy="3842017"/>
          </a:xfrm>
        </p:spPr>
        <p:txBody>
          <a:bodyPr anchor="ctr"/>
          <a:lstStyle>
            <a:lvl1pPr algn="l">
              <a:defRPr sz="3800" spc="-100" baseline="0">
                <a:solidFill>
                  <a:schemeClr val="bg1"/>
                </a:solidFill>
              </a:defRPr>
            </a:lvl1pPr>
          </a:lstStyle>
          <a:p>
            <a:r>
              <a:rPr lang="en-GB" dirty="0"/>
              <a:t>Click to add title</a:t>
            </a:r>
            <a:endParaRPr lang="en-US" dirty="0"/>
          </a:p>
        </p:txBody>
      </p:sp>
    </p:spTree>
    <p:extLst>
      <p:ext uri="{BB962C8B-B14F-4D97-AF65-F5344CB8AC3E}">
        <p14:creationId xmlns:p14="http://schemas.microsoft.com/office/powerpoint/2010/main" val="16521843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bsection pi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A89E56-709D-3141-92AC-7F31DC45F6BF}"/>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V="1">
            <a:off x="2664000" y="0"/>
            <a:ext cx="6480000" cy="4320000"/>
          </a:xfrm>
          <a:prstGeom prst="rect">
            <a:avLst/>
          </a:prstGeom>
          <a:no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6858000" cy="3842017"/>
          </a:xfrm>
        </p:spPr>
        <p:txBody>
          <a:bodyPr anchor="ctr"/>
          <a:lstStyle>
            <a:lvl1pPr algn="l">
              <a:defRPr sz="3800" spc="-100" baseline="0">
                <a:solidFill>
                  <a:schemeClr val="bg1"/>
                </a:solidFill>
              </a:defRPr>
            </a:lvl1pPr>
          </a:lstStyle>
          <a:p>
            <a:r>
              <a:rPr lang="en-GB" dirty="0"/>
              <a:t>Click to add title</a:t>
            </a:r>
            <a:endParaRPr lang="en-US" dirty="0"/>
          </a:p>
        </p:txBody>
      </p:sp>
    </p:spTree>
    <p:extLst>
      <p:ext uri="{BB962C8B-B14F-4D97-AF65-F5344CB8AC3E}">
        <p14:creationId xmlns:p14="http://schemas.microsoft.com/office/powerpoint/2010/main" val="24719778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ighlight peac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678"/>
            <a:ext cx="9139770" cy="5140822"/>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3" y="614722"/>
            <a:ext cx="8132105"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1507303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ighlight sky">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5288277C-9E3B-F74B-A914-4F00037A9FE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flipV="1">
            <a:off x="0" y="0"/>
            <a:ext cx="9134475" cy="5143500"/>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363980" y="614722"/>
            <a:ext cx="6362700"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2901225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ighligh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C8E953-2B0E-5F4D-B4A9-DBAA942228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rot="10800000">
            <a:off x="6608" y="4016"/>
            <a:ext cx="9130784" cy="5138145"/>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8166526" cy="3842017"/>
          </a:xfrm>
        </p:spPr>
        <p:txBody>
          <a:bodyPr anchor="ctr"/>
          <a:lstStyle>
            <a:lvl1pPr algn="ctr">
              <a:defRPr sz="3800" spc="-100" baseline="0">
                <a:solidFill>
                  <a:schemeClr val="tx2"/>
                </a:solidFill>
              </a:defRPr>
            </a:lvl1pPr>
          </a:lstStyle>
          <a:p>
            <a:r>
              <a:rPr lang="en-GB" dirty="0"/>
              <a:t>Click to add title</a:t>
            </a:r>
            <a:endParaRPr lang="en-US" dirty="0"/>
          </a:p>
        </p:txBody>
      </p:sp>
    </p:spTree>
    <p:extLst>
      <p:ext uri="{BB962C8B-B14F-4D97-AF65-F5344CB8AC3E}">
        <p14:creationId xmlns:p14="http://schemas.microsoft.com/office/powerpoint/2010/main" val="15564353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ighlight purple">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AE61622E-2D1E-E046-836F-AC9F113BC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34475" cy="5143500"/>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1146350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ighlight pink">
    <p:spTree>
      <p:nvGrpSpPr>
        <p:cNvPr id="1" name=""/>
        <p:cNvGrpSpPr/>
        <p:nvPr/>
      </p:nvGrpSpPr>
      <p:grpSpPr>
        <a:xfrm>
          <a:off x="0" y="0"/>
          <a:ext cx="0" cy="0"/>
          <a:chOff x="0" y="0"/>
          <a:chExt cx="0" cy="0"/>
        </a:xfrm>
      </p:grpSpPr>
      <p:pic>
        <p:nvPicPr>
          <p:cNvPr id="4" name="Picture 3" descr="A picture containing loop knot, connector&#10;&#10;Description automatically generated">
            <a:extLst>
              <a:ext uri="{FF2B5EF4-FFF2-40B4-BE49-F238E27FC236}">
                <a16:creationId xmlns:a16="http://schemas.microsoft.com/office/drawing/2014/main" id="{AE61622E-2D1E-E046-836F-AC9F113BC8F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0"/>
            <a:ext cx="9134475" cy="5143500"/>
          </a:xfrm>
          <a:prstGeom prst="rect">
            <a:avLst/>
          </a:prstGeom>
          <a:solidFill>
            <a:schemeClr val="accent5"/>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3440172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ote peach">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1"/>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dirty="0"/>
              <a:t>Click to add quote</a:t>
            </a:r>
            <a:endParaRPr lang="en-US" dirty="0"/>
          </a:p>
        </p:txBody>
      </p:sp>
    </p:spTree>
    <p:extLst>
      <p:ext uri="{BB962C8B-B14F-4D97-AF65-F5344CB8AC3E}">
        <p14:creationId xmlns:p14="http://schemas.microsoft.com/office/powerpoint/2010/main" val="2407669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sk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2"/>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dirty="0"/>
              <a:t>Click to add quote</a:t>
            </a:r>
            <a:endParaRPr lang="en-US" dirty="0"/>
          </a:p>
        </p:txBody>
      </p:sp>
    </p:spTree>
    <p:extLst>
      <p:ext uri="{BB962C8B-B14F-4D97-AF65-F5344CB8AC3E}">
        <p14:creationId xmlns:p14="http://schemas.microsoft.com/office/powerpoint/2010/main" val="18936486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3"/>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tx2"/>
                </a:solidFill>
              </a:defRPr>
            </a:lvl1pPr>
          </a:lstStyle>
          <a:p>
            <a:r>
              <a:rPr lang="en-GB" dirty="0"/>
              <a:t>Click to add quote</a:t>
            </a:r>
            <a:endParaRPr lang="en-US" dirty="0"/>
          </a:p>
        </p:txBody>
      </p:sp>
    </p:spTree>
    <p:extLst>
      <p:ext uri="{BB962C8B-B14F-4D97-AF65-F5344CB8AC3E}">
        <p14:creationId xmlns:p14="http://schemas.microsoft.com/office/powerpoint/2010/main" val="2256129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lding slide - Whit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339"/>
            <a:ext cx="9144000" cy="5140822"/>
          </a:xfrm>
          <a:prstGeom prst="rect">
            <a:avLst/>
          </a:prstGeom>
        </p:spPr>
      </p:pic>
      <p:pic>
        <p:nvPicPr>
          <p:cNvPr id="5" name="Graphic 4">
            <a:extLst>
              <a:ext uri="{FF2B5EF4-FFF2-40B4-BE49-F238E27FC236}">
                <a16:creationId xmlns:a16="http://schemas.microsoft.com/office/drawing/2014/main" id="{4E68AE3E-0392-E541-8825-BE72AD3AF61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852697" y="1596474"/>
            <a:ext cx="3438604" cy="1482157"/>
          </a:xfrm>
          <a:prstGeom prst="rect">
            <a:avLst/>
          </a:prstGeom>
        </p:spPr>
      </p:pic>
    </p:spTree>
    <p:extLst>
      <p:ext uri="{BB962C8B-B14F-4D97-AF65-F5344CB8AC3E}">
        <p14:creationId xmlns:p14="http://schemas.microsoft.com/office/powerpoint/2010/main" val="17063851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ote pur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4"/>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bg1"/>
                </a:solidFill>
              </a:defRPr>
            </a:lvl1pPr>
          </a:lstStyle>
          <a:p>
            <a:r>
              <a:rPr lang="en-GB" dirty="0"/>
              <a:t>Click to add quote</a:t>
            </a:r>
            <a:endParaRPr lang="en-US" dirty="0"/>
          </a:p>
        </p:txBody>
      </p:sp>
    </p:spTree>
    <p:extLst>
      <p:ext uri="{BB962C8B-B14F-4D97-AF65-F5344CB8AC3E}">
        <p14:creationId xmlns:p14="http://schemas.microsoft.com/office/powerpoint/2010/main" val="254398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i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61D32A-C008-8340-9693-8B3B368C46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850" y="0"/>
            <a:ext cx="9140299" cy="5143499"/>
          </a:xfrm>
          <a:prstGeom prst="rect">
            <a:avLst/>
          </a:prstGeom>
          <a:solidFill>
            <a:schemeClr val="accent5"/>
          </a:solidFill>
        </p:spPr>
      </p:pic>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836420" y="614722"/>
            <a:ext cx="5356860" cy="3842017"/>
          </a:xfrm>
        </p:spPr>
        <p:txBody>
          <a:bodyPr anchor="ctr"/>
          <a:lstStyle>
            <a:lvl1pPr algn="ctr">
              <a:defRPr sz="3800" spc="-100" baseline="0">
                <a:solidFill>
                  <a:schemeClr val="bg1"/>
                </a:solidFill>
              </a:defRPr>
            </a:lvl1pPr>
          </a:lstStyle>
          <a:p>
            <a:r>
              <a:rPr lang="en-GB" dirty="0"/>
              <a:t>Click to add quote</a:t>
            </a:r>
            <a:endParaRPr lang="en-US" dirty="0"/>
          </a:p>
        </p:txBody>
      </p:sp>
    </p:spTree>
    <p:extLst>
      <p:ext uri="{BB962C8B-B14F-4D97-AF65-F5344CB8AC3E}">
        <p14:creationId xmlns:p14="http://schemas.microsoft.com/office/powerpoint/2010/main" val="238380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highlight pink">
    <p:bg>
      <p:bgPr>
        <a:solidFill>
          <a:schemeClr val="tx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22767691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ighlight peach">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3" y="614722"/>
            <a:ext cx="8132105"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61676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ighlight green">
    <p:bg>
      <p:bgPr>
        <a:solidFill>
          <a:schemeClr val="accent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482174" y="614722"/>
            <a:ext cx="8166526"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4207484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 sky">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363980" y="614722"/>
            <a:ext cx="6362700" cy="3842017"/>
          </a:xfrm>
        </p:spPr>
        <p:txBody>
          <a:bodyPr anchor="ctr"/>
          <a:lstStyle>
            <a:lvl1pPr algn="ctr">
              <a:defRPr sz="3800" spc="-100" baseline="0">
                <a:solidFill>
                  <a:schemeClr val="tx2"/>
                </a:solidFill>
              </a:defRPr>
            </a:lvl1pPr>
          </a:lstStyle>
          <a:p>
            <a:r>
              <a:rPr lang="en-GB" dirty="0"/>
              <a:t>Click to add text</a:t>
            </a:r>
            <a:endParaRPr lang="en-US" dirty="0"/>
          </a:p>
        </p:txBody>
      </p:sp>
    </p:spTree>
    <p:extLst>
      <p:ext uri="{BB962C8B-B14F-4D97-AF65-F5344CB8AC3E}">
        <p14:creationId xmlns:p14="http://schemas.microsoft.com/office/powerpoint/2010/main" val="591574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ighlight purple">
    <p:bg>
      <p:bgPr>
        <a:solidFill>
          <a:schemeClr val="accent4"/>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3388601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ighlight pink">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F1626D1-9453-534A-AA91-8D0FD5F1FB40}"/>
              </a:ext>
            </a:extLst>
          </p:cNvPr>
          <p:cNvSpPr>
            <a:spLocks noGrp="1"/>
          </p:cNvSpPr>
          <p:nvPr>
            <p:ph type="ctrTitle" hasCustomPrompt="1"/>
          </p:nvPr>
        </p:nvSpPr>
        <p:spPr>
          <a:xfrm>
            <a:off x="1203960" y="614722"/>
            <a:ext cx="6705600" cy="3842017"/>
          </a:xfrm>
        </p:spPr>
        <p:txBody>
          <a:bodyPr anchor="ctr"/>
          <a:lstStyle>
            <a:lvl1pPr algn="ctr">
              <a:defRPr sz="3800" spc="-100" baseline="0">
                <a:solidFill>
                  <a:schemeClr val="bg1"/>
                </a:solidFill>
              </a:defRPr>
            </a:lvl1pPr>
          </a:lstStyle>
          <a:p>
            <a:r>
              <a:rPr lang="en-GB" dirty="0"/>
              <a:t>Click to add text</a:t>
            </a:r>
            <a:endParaRPr lang="en-US" dirty="0"/>
          </a:p>
        </p:txBody>
      </p:sp>
    </p:spTree>
    <p:extLst>
      <p:ext uri="{BB962C8B-B14F-4D97-AF65-F5344CB8AC3E}">
        <p14:creationId xmlns:p14="http://schemas.microsoft.com/office/powerpoint/2010/main" val="94877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8359863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581025" indent="-285750" defTabSz="1080000">
              <a:buSzPct val="100000"/>
              <a:buFontTx/>
              <a:buBlip>
                <a:blip r:embed="rId2"/>
              </a:buBlip>
              <a:tabLst>
                <a:tab pos="1079500" algn="l"/>
              </a:tabLst>
              <a:defRPr>
                <a:solidFill>
                  <a:schemeClr val="tx1"/>
                </a:solidFill>
              </a:defRPr>
            </a:lvl2pPr>
            <a:lvl3pPr marL="762000"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628455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lding slide - White - Change log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C0E4A6-9EFF-D74A-96B2-F7FCB6120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339"/>
            <a:ext cx="9144000" cy="5140822"/>
          </a:xfrm>
          <a:prstGeom prst="rect">
            <a:avLst/>
          </a:prstGeom>
        </p:spPr>
      </p:pic>
      <p:sp>
        <p:nvSpPr>
          <p:cNvPr id="4" name="Picture Placeholder 2">
            <a:extLst>
              <a:ext uri="{FF2B5EF4-FFF2-40B4-BE49-F238E27FC236}">
                <a16:creationId xmlns:a16="http://schemas.microsoft.com/office/drawing/2014/main" id="{8AED0435-D83A-1742-BBC9-8E7BAEADF61B}"/>
              </a:ext>
            </a:extLst>
          </p:cNvPr>
          <p:cNvSpPr>
            <a:spLocks noGrp="1"/>
          </p:cNvSpPr>
          <p:nvPr>
            <p:ph type="pic" sz="quarter" idx="10" hasCustomPrompt="1"/>
          </p:nvPr>
        </p:nvSpPr>
        <p:spPr>
          <a:xfrm>
            <a:off x="2767012" y="1567543"/>
            <a:ext cx="3695259" cy="1667435"/>
          </a:xfrm>
        </p:spPr>
        <p:txBody>
          <a:bodyPr/>
          <a:lstStyle>
            <a:lvl1pPr algn="ctr">
              <a:buFont typeface="Arial" panose="020B0604020202020204" pitchFamily="34" charset="0"/>
              <a:buNone/>
              <a:defRPr>
                <a:solidFill>
                  <a:schemeClr val="tx1">
                    <a:lumMod val="50000"/>
                    <a:lumOff val="50000"/>
                  </a:schemeClr>
                </a:solidFill>
              </a:defRPr>
            </a:lvl1pPr>
          </a:lstStyle>
          <a:p>
            <a:r>
              <a:rPr lang="en-US" dirty="0"/>
              <a:t>Click to insert your logo</a:t>
            </a:r>
          </a:p>
        </p:txBody>
      </p:sp>
    </p:spTree>
    <p:extLst>
      <p:ext uri="{BB962C8B-B14F-4D97-AF65-F5344CB8AC3E}">
        <p14:creationId xmlns:p14="http://schemas.microsoft.com/office/powerpoint/2010/main" val="12106548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268288" indent="-260350" defTabSz="1080000">
              <a:buSzPct val="100000"/>
              <a:buFontTx/>
              <a:buBlip>
                <a:blip r:embed="rId2"/>
              </a:buBlip>
              <a:tabLst>
                <a:tab pos="1079500" algn="l"/>
              </a:tabLst>
              <a:defRPr>
                <a:solidFill>
                  <a:schemeClr val="tx1"/>
                </a:solidFill>
              </a:defRPr>
            </a:lvl2pPr>
            <a:lvl3pPr marL="268288" indent="-2603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6" name="Picture 5">
            <a:extLst>
              <a:ext uri="{FF2B5EF4-FFF2-40B4-BE49-F238E27FC236}">
                <a16:creationId xmlns:a16="http://schemas.microsoft.com/office/drawing/2014/main" id="{E5BB89E2-9F3C-994F-9139-72B2DE7C06C3}"/>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17714432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11864427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3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7995366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4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5057989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7921759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6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8268779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42496500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623888" indent="-285750" defTabSz="1080000">
              <a:buSzPct val="100000"/>
              <a:buFontTx/>
              <a:buBlip>
                <a:blip r:embed="rId2"/>
              </a:buBlip>
              <a:tabLst>
                <a:tab pos="1079500" algn="l"/>
              </a:tabLst>
              <a:defRPr>
                <a:solidFill>
                  <a:schemeClr val="tx1"/>
                </a:solidFill>
              </a:defRPr>
            </a:lvl2pPr>
            <a:lvl3pPr marL="803275" indent="-2857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1970915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9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ysClr val="windowText" lastClr="000000"/>
                </a:solidFill>
              </a:defRPr>
            </a:lvl1pPr>
            <a:lvl2pPr marL="581025" indent="-285750" defTabSz="1080000">
              <a:buSzPct val="100000"/>
              <a:buFontTx/>
              <a:buBlip>
                <a:blip r:embed="rId2"/>
              </a:buBlip>
              <a:tabLst>
                <a:tab pos="1079500" algn="l"/>
              </a:tabLst>
              <a:defRPr>
                <a:solidFill>
                  <a:sysClr val="windowText" lastClr="000000"/>
                </a:solidFill>
              </a:defRPr>
            </a:lvl2pPr>
            <a:lvl3pPr marL="762000" indent="-285750" defTabSz="1080000">
              <a:buSzPct val="100000"/>
              <a:buFontTx/>
              <a:buBlip>
                <a:blip r:embed="rId2"/>
              </a:buBlip>
              <a:tabLst>
                <a:tab pos="1079500" algn="l"/>
              </a:tabLst>
              <a:defRPr>
                <a:solidFill>
                  <a:sysClr val="windowText" lastClr="000000"/>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8039141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2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322200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blue">
    <p:spTree>
      <p:nvGrpSpPr>
        <p:cNvPr id="1" name=""/>
        <p:cNvGrpSpPr/>
        <p:nvPr/>
      </p:nvGrpSpPr>
      <p:grpSpPr>
        <a:xfrm>
          <a:off x="0" y="0"/>
          <a:ext cx="0" cy="0"/>
          <a:chOff x="0" y="0"/>
          <a:chExt cx="0" cy="0"/>
        </a:xfrm>
      </p:grpSpPr>
      <p:pic>
        <p:nvPicPr>
          <p:cNvPr id="10" name="Picture 9" descr="A close - up of a rope&#10;&#10;Description automatically generated with low confidence">
            <a:extLst>
              <a:ext uri="{FF2B5EF4-FFF2-40B4-BE49-F238E27FC236}">
                <a16:creationId xmlns:a16="http://schemas.microsoft.com/office/drawing/2014/main" id="{4AE373A4-858B-EE49-A9E2-E514FD143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97788"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bg1"/>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2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pic>
        <p:nvPicPr>
          <p:cNvPr id="11" name="Graphic 10">
            <a:extLst>
              <a:ext uri="{FF2B5EF4-FFF2-40B4-BE49-F238E27FC236}">
                <a16:creationId xmlns:a16="http://schemas.microsoft.com/office/drawing/2014/main" id="{224B4FDC-3E58-F24C-AE25-D3C2D600BCC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4651" y="303403"/>
            <a:ext cx="1903720" cy="820569"/>
          </a:xfrm>
          <a:prstGeom prst="rect">
            <a:avLst/>
          </a:prstGeom>
        </p:spPr>
      </p:pic>
    </p:spTree>
    <p:extLst>
      <p:ext uri="{BB962C8B-B14F-4D97-AF65-F5344CB8AC3E}">
        <p14:creationId xmlns:p14="http://schemas.microsoft.com/office/powerpoint/2010/main" val="25344460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3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16213942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0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98A6A1-6B82-C24C-9D10-453FDDFEB8E2}"/>
              </a:ext>
            </a:extLst>
          </p:cNvPr>
          <p:cNvSpPr/>
          <p:nvPr userDrawn="1"/>
        </p:nvSpPr>
        <p:spPr>
          <a:xfrm>
            <a:off x="-1" y="0"/>
            <a:ext cx="689667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623888" indent="-285750" defTabSz="1080000">
              <a:buSzPct val="100000"/>
              <a:buFontTx/>
              <a:buBlip>
                <a:blip r:embed="rId2"/>
              </a:buBlip>
              <a:tabLst>
                <a:tab pos="1079500" algn="l"/>
              </a:tabLst>
              <a:defRPr>
                <a:solidFill>
                  <a:schemeClr val="bg1"/>
                </a:solidFill>
              </a:defRPr>
            </a:lvl2pPr>
            <a:lvl3pPr marL="803275"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261282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1_Photo, squiggle - white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571D37F-3EC2-0A4E-9090-6FE8A21EBDBA}"/>
              </a:ext>
            </a:extLst>
          </p:cNvPr>
          <p:cNvSpPr/>
          <p:nvPr userDrawn="1"/>
        </p:nvSpPr>
        <p:spPr>
          <a:xfrm>
            <a:off x="-1" y="0"/>
            <a:ext cx="4752752"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69625" y="116263"/>
            <a:ext cx="3836561" cy="1149182"/>
          </a:xfrm>
          <a:prstGeom prst="rect">
            <a:avLst/>
          </a:prstGeom>
        </p:spPr>
        <p:txBody>
          <a:bodyPr/>
          <a:lstStyle>
            <a:lvl1pPr>
              <a:defRPr sz="3200">
                <a:solidFill>
                  <a:schemeClr val="bg1"/>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836561" cy="3371103"/>
          </a:xfrm>
          <a:prstGeom prst="rect">
            <a:avLst/>
          </a:prstGeom>
        </p:spPr>
        <p:txBody>
          <a:bodyPr/>
          <a:lstStyle>
            <a:lvl1pPr marL="268288" indent="-260350" defTabSz="1080000">
              <a:buSzPct val="100000"/>
              <a:buFontTx/>
              <a:buBlip>
                <a:blip r:embed="rId2"/>
              </a:buBlip>
              <a:tabLst>
                <a:tab pos="1079500" algn="l"/>
              </a:tabLst>
              <a:defRPr>
                <a:solidFill>
                  <a:schemeClr val="bg1"/>
                </a:solidFill>
              </a:defRPr>
            </a:lvl1pPr>
            <a:lvl2pPr marL="581025" indent="-285750" defTabSz="1080000">
              <a:buSzPct val="100000"/>
              <a:buFontTx/>
              <a:buBlip>
                <a:blip r:embed="rId2"/>
              </a:buBlip>
              <a:tabLst>
                <a:tab pos="1079500" algn="l"/>
              </a:tabLst>
              <a:defRPr>
                <a:solidFill>
                  <a:schemeClr val="bg1"/>
                </a:solidFill>
              </a:defRPr>
            </a:lvl2pPr>
            <a:lvl3pPr marL="762000" indent="-285750" defTabSz="1080000">
              <a:buSzPct val="100000"/>
              <a:buFontTx/>
              <a:buBlip>
                <a:blip r:embed="rId2"/>
              </a:buBlip>
              <a:tabLst>
                <a:tab pos="1079500" algn="l"/>
              </a:tabLst>
              <a:defRPr>
                <a:solidFill>
                  <a:schemeClr val="bg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752753" y="0"/>
            <a:ext cx="4391248"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spTree>
    <p:extLst>
      <p:ext uri="{BB962C8B-B14F-4D97-AF65-F5344CB8AC3E}">
        <p14:creationId xmlns:p14="http://schemas.microsoft.com/office/powerpoint/2010/main" val="6265170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photo, squiggle - whit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3633571" cy="1149182"/>
          </a:xfrm>
          <a:prstGeom prst="rect">
            <a:avLst/>
          </a:prstGeom>
        </p:spPr>
        <p:txBody>
          <a:bodyPr/>
          <a:lstStyle>
            <a:lvl1pPr>
              <a:defRPr sz="3200">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3633571" cy="3371103"/>
          </a:xfrm>
          <a:prstGeom prst="rect">
            <a:avLst/>
          </a:prstGeom>
        </p:spPr>
        <p:txBody>
          <a:bodyPr/>
          <a:lstStyle>
            <a:lvl1pPr marL="285750" indent="-285750" defTabSz="1080000">
              <a:buSzPct val="100000"/>
              <a:buFont typeface="Arial" panose="020B0604020202020204" pitchFamily="34" charset="0"/>
              <a:buChar char="•"/>
              <a:tabLst>
                <a:tab pos="1079500" algn="l"/>
              </a:tabLst>
              <a:defRPr>
                <a:solidFill>
                  <a:schemeClr val="tx1"/>
                </a:solidFill>
              </a:defRPr>
            </a:lvl1pPr>
            <a:lvl2pPr marL="293688" indent="-285750" defTabSz="1080000">
              <a:buSzPct val="100000"/>
              <a:buFont typeface="Arial" panose="020B0604020202020204" pitchFamily="34" charset="0"/>
              <a:buChar char="•"/>
              <a:tabLst>
                <a:tab pos="1079500" algn="l"/>
              </a:tabLst>
              <a:defRPr>
                <a:solidFill>
                  <a:schemeClr val="tx1"/>
                </a:solidFill>
              </a:defRPr>
            </a:lvl2pPr>
            <a:lvl3pPr marL="293688" indent="-285750" defTabSz="1080000">
              <a:buSzPct val="100000"/>
              <a:buFont typeface="Arial" panose="020B0604020202020204" pitchFamily="34" charset="0"/>
              <a:buChar char="•"/>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p>
          <a:p>
            <a:pPr lvl="0"/>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4534867" y="0"/>
            <a:ext cx="4609133"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6" name="Picture 5">
            <a:extLst>
              <a:ext uri="{FF2B5EF4-FFF2-40B4-BE49-F238E27FC236}">
                <a16:creationId xmlns:a16="http://schemas.microsoft.com/office/drawing/2014/main" id="{307CDA6E-D45E-3C46-8D36-A2D026398933}"/>
              </a:ext>
            </a:extLst>
          </p:cNvPr>
          <p:cNvPicPr>
            <a:picLocks noChangeAspect="1"/>
          </p:cNvPicPr>
          <p:nvPr userDrawn="1"/>
        </p:nvPicPr>
        <p:blipFill>
          <a:blip r:embed="rId3"/>
          <a:srcRect/>
          <a:stretch/>
        </p:blipFill>
        <p:spPr>
          <a:xfrm>
            <a:off x="3925229" y="3021980"/>
            <a:ext cx="5218770" cy="2121519"/>
          </a:xfrm>
          <a:prstGeom prst="rect">
            <a:avLst/>
          </a:prstGeom>
        </p:spPr>
      </p:pic>
    </p:spTree>
    <p:extLst>
      <p:ext uri="{BB962C8B-B14F-4D97-AF65-F5344CB8AC3E}">
        <p14:creationId xmlns:p14="http://schemas.microsoft.com/office/powerpoint/2010/main" val="2617978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hoto, squiggle - blue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625" y="116263"/>
            <a:ext cx="5858387" cy="1149182"/>
          </a:xfrm>
          <a:prstGeom prst="rect">
            <a:avLst/>
          </a:prstGeom>
        </p:spPr>
        <p:txBody>
          <a:bodyPr/>
          <a:lstStyle>
            <a:lvl1pPr>
              <a:defRPr>
                <a:solidFill>
                  <a:schemeClr val="tx2"/>
                </a:solidFill>
              </a:defRPr>
            </a:lvl1pPr>
          </a:lstStyle>
          <a:p>
            <a:r>
              <a:rPr lang="en-GB" dirty="0"/>
              <a:t>Click to add title</a:t>
            </a:r>
            <a:endParaRPr lang="en-US" dirty="0"/>
          </a:p>
        </p:txBody>
      </p:sp>
      <p:sp>
        <p:nvSpPr>
          <p:cNvPr id="3" name="Content Placeholder 2"/>
          <p:cNvSpPr>
            <a:spLocks noGrp="1"/>
          </p:cNvSpPr>
          <p:nvPr>
            <p:ph idx="1" hasCustomPrompt="1"/>
          </p:nvPr>
        </p:nvSpPr>
        <p:spPr>
          <a:xfrm>
            <a:off x="469625" y="1369218"/>
            <a:ext cx="5858387" cy="3371103"/>
          </a:xfrm>
          <a:prstGeom prst="rect">
            <a:avLst/>
          </a:prstGeom>
        </p:spPr>
        <p:txBody>
          <a:bodyPr/>
          <a:lstStyle>
            <a:lvl1pPr marL="268288" indent="-260350" defTabSz="1080000">
              <a:buSzPct val="100000"/>
              <a:buFontTx/>
              <a:buBlip>
                <a:blip r:embed="rId2"/>
              </a:buBlip>
              <a:tabLst>
                <a:tab pos="1079500" algn="l"/>
              </a:tabLst>
              <a:defRPr>
                <a:solidFill>
                  <a:schemeClr val="tx1"/>
                </a:solidFill>
              </a:defRPr>
            </a:lvl1pPr>
            <a:lvl2pPr marL="268288" indent="-260350" defTabSz="1080000">
              <a:buSzPct val="100000"/>
              <a:buFontTx/>
              <a:buBlip>
                <a:blip r:embed="rId2"/>
              </a:buBlip>
              <a:tabLst>
                <a:tab pos="1079500" algn="l"/>
              </a:tabLst>
              <a:defRPr>
                <a:solidFill>
                  <a:schemeClr val="tx1"/>
                </a:solidFill>
              </a:defRPr>
            </a:lvl2pPr>
            <a:lvl3pPr marL="268288" indent="-260350" defTabSz="1080000">
              <a:buSzPct val="100000"/>
              <a:buFontTx/>
              <a:buBlip>
                <a:blip r:embed="rId2"/>
              </a:buBlip>
              <a:tabLst>
                <a:tab pos="1079500" algn="l"/>
              </a:tabLst>
              <a:defRPr>
                <a:solidFill>
                  <a:schemeClr val="tx1"/>
                </a:solidFill>
              </a:defRPr>
            </a:lvl3pPr>
            <a:lvl4pPr marL="268288" indent="-260350" defTabSz="1080000">
              <a:buSzPct val="100000"/>
              <a:buFontTx/>
              <a:buBlip>
                <a:blip r:embed="rId2"/>
              </a:buBlip>
              <a:tabLst>
                <a:tab pos="1079500" algn="l"/>
              </a:tabLst>
              <a:defRPr/>
            </a:lvl4pPr>
            <a:lvl5pPr marL="268288" indent="-260350" defTabSz="1080000">
              <a:buSzPct val="100000"/>
              <a:buFontTx/>
              <a:buBlip>
                <a:blip r:embed="rId2"/>
              </a:buBlip>
              <a:tabLst>
                <a:tab pos="1079500" algn="l"/>
              </a:tabLst>
              <a:defRPr/>
            </a:lvl5pPr>
          </a:lstStyle>
          <a:p>
            <a:pPr lvl="0"/>
            <a:r>
              <a:rPr lang="en-GB" dirty="0"/>
              <a:t>Click to add text.</a:t>
            </a:r>
            <a:br>
              <a:rPr lang="en-GB" dirty="0"/>
            </a:br>
            <a:r>
              <a:rPr lang="en-GB" dirty="0"/>
              <a:t>Click bullet icon to remove bullet. </a:t>
            </a:r>
            <a:br>
              <a:rPr lang="en-GB" dirty="0"/>
            </a:br>
            <a:r>
              <a:rPr lang="en-GB" dirty="0"/>
              <a:t>To reset bullet click Reset button.</a:t>
            </a:r>
            <a:br>
              <a:rPr lang="en-GB" dirty="0"/>
            </a:br>
            <a:r>
              <a:rPr lang="en-GB" dirty="0"/>
              <a:t>Resize coloured box and squiggle to fit requirements</a:t>
            </a:r>
          </a:p>
          <a:p>
            <a:pPr lvl="1"/>
            <a:r>
              <a:rPr lang="en-GB" dirty="0"/>
              <a:t>Second level</a:t>
            </a:r>
          </a:p>
          <a:p>
            <a:pPr lvl="2"/>
            <a:r>
              <a:rPr lang="en-GB" dirty="0"/>
              <a:t>Third level</a:t>
            </a:r>
          </a:p>
        </p:txBody>
      </p:sp>
      <p:sp>
        <p:nvSpPr>
          <p:cNvPr id="5" name="Picture Placeholder 6">
            <a:extLst>
              <a:ext uri="{FF2B5EF4-FFF2-40B4-BE49-F238E27FC236}">
                <a16:creationId xmlns:a16="http://schemas.microsoft.com/office/drawing/2014/main" id="{6194AABF-974B-9B4D-9453-55DC129C64D6}"/>
              </a:ext>
            </a:extLst>
          </p:cNvPr>
          <p:cNvSpPr>
            <a:spLocks noGrp="1"/>
          </p:cNvSpPr>
          <p:nvPr>
            <p:ph type="pic" sz="quarter" idx="10" hasCustomPrompt="1"/>
          </p:nvPr>
        </p:nvSpPr>
        <p:spPr>
          <a:xfrm>
            <a:off x="6896669" y="0"/>
            <a:ext cx="2247331" cy="5143500"/>
          </a:xfrm>
          <a:prstGeom prst="rect">
            <a:avLst/>
          </a:prstGeom>
          <a:solidFill>
            <a:schemeClr val="bg2"/>
          </a:solidFill>
        </p:spPr>
        <p:txBody>
          <a:bodyPr anchor="ctr" anchorCtr="1"/>
          <a:lstStyle>
            <a:lvl1pPr marL="0" indent="0" algn="l" fontAlgn="ctr">
              <a:buFont typeface="Arial" panose="020B0604020202020204" pitchFamily="34" charset="0"/>
              <a:buNone/>
              <a:defRPr sz="1800">
                <a:solidFill>
                  <a:schemeClr val="tx1">
                    <a:lumMod val="50000"/>
                    <a:lumOff val="50000"/>
                  </a:schemeClr>
                </a:solidFill>
              </a:defRPr>
            </a:lvl1pPr>
          </a:lstStyle>
          <a:p>
            <a:r>
              <a:rPr lang="en-US" dirty="0"/>
              <a:t>Click to add picture and resize to fit</a:t>
            </a:r>
          </a:p>
        </p:txBody>
      </p:sp>
      <p:pic>
        <p:nvPicPr>
          <p:cNvPr id="6" name="Picture 5">
            <a:extLst>
              <a:ext uri="{FF2B5EF4-FFF2-40B4-BE49-F238E27FC236}">
                <a16:creationId xmlns:a16="http://schemas.microsoft.com/office/drawing/2014/main" id="{F24794A7-1DB4-D044-B337-DF329CBF48E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32579" y="3531704"/>
            <a:ext cx="2311420" cy="1611795"/>
          </a:xfrm>
          <a:prstGeom prst="rect">
            <a:avLst/>
          </a:prstGeom>
        </p:spPr>
      </p:pic>
    </p:spTree>
    <p:extLst>
      <p:ext uri="{BB962C8B-B14F-4D97-AF65-F5344CB8AC3E}">
        <p14:creationId xmlns:p14="http://schemas.microsoft.com/office/powerpoint/2010/main" val="228805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blue - change logo">
    <p:spTree>
      <p:nvGrpSpPr>
        <p:cNvPr id="1" name=""/>
        <p:cNvGrpSpPr/>
        <p:nvPr/>
      </p:nvGrpSpPr>
      <p:grpSpPr>
        <a:xfrm>
          <a:off x="0" y="0"/>
          <a:ext cx="0" cy="0"/>
          <a:chOff x="0" y="0"/>
          <a:chExt cx="0" cy="0"/>
        </a:xfrm>
      </p:grpSpPr>
      <p:pic>
        <p:nvPicPr>
          <p:cNvPr id="10" name="Picture 9" descr="A close - up of a rope&#10;&#10;Description automatically generated with low confidence">
            <a:extLst>
              <a:ext uri="{FF2B5EF4-FFF2-40B4-BE49-F238E27FC236}">
                <a16:creationId xmlns:a16="http://schemas.microsoft.com/office/drawing/2014/main" id="{4AE373A4-858B-EE49-A9E2-E514FD143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97788" cy="5140822"/>
          </a:xfrm>
          <a:prstGeom prst="rect">
            <a:avLst/>
          </a:prstGeom>
        </p:spPr>
      </p:pic>
      <p:sp>
        <p:nvSpPr>
          <p:cNvPr id="2" name="Title 1"/>
          <p:cNvSpPr>
            <a:spLocks noGrp="1"/>
          </p:cNvSpPr>
          <p:nvPr>
            <p:ph type="ctrTitle" hasCustomPrompt="1"/>
          </p:nvPr>
        </p:nvSpPr>
        <p:spPr>
          <a:xfrm>
            <a:off x="482174" y="1418252"/>
            <a:ext cx="6858000" cy="1214219"/>
          </a:xfrm>
        </p:spPr>
        <p:txBody>
          <a:bodyPr anchor="b"/>
          <a:lstStyle>
            <a:lvl1pPr algn="l">
              <a:defRPr sz="3800" spc="-100" baseline="0">
                <a:solidFill>
                  <a:schemeClr val="bg1"/>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2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sp>
        <p:nvSpPr>
          <p:cNvPr id="8" name="Picture Placeholder 2">
            <a:extLst>
              <a:ext uri="{FF2B5EF4-FFF2-40B4-BE49-F238E27FC236}">
                <a16:creationId xmlns:a16="http://schemas.microsoft.com/office/drawing/2014/main" id="{BE9B6EBE-C174-4646-AA25-A073E2523196}"/>
              </a:ext>
            </a:extLst>
          </p:cNvPr>
          <p:cNvSpPr>
            <a:spLocks noGrp="1"/>
          </p:cNvSpPr>
          <p:nvPr>
            <p:ph type="pic" sz="quarter" idx="10" hasCustomPrompt="1"/>
          </p:nvPr>
        </p:nvSpPr>
        <p:spPr>
          <a:xfrm>
            <a:off x="318431" y="310462"/>
            <a:ext cx="2182173" cy="1107790"/>
          </a:xfrm>
        </p:spPr>
        <p:txBody>
          <a:bodyPr/>
          <a:lstStyle>
            <a:lvl1pPr marL="0" indent="0" algn="ctr">
              <a:buFont typeface="Arial" panose="020B0604020202020204" pitchFamily="34" charset="0"/>
              <a:buNone/>
              <a:defRPr>
                <a:solidFill>
                  <a:schemeClr val="bg1"/>
                </a:solidFill>
              </a:defRPr>
            </a:lvl1pPr>
          </a:lstStyle>
          <a:p>
            <a:r>
              <a:rPr lang="en-US" dirty="0"/>
              <a:t>Click to insert </a:t>
            </a:r>
            <a:br>
              <a:rPr lang="en-US" dirty="0"/>
            </a:br>
            <a:r>
              <a:rPr lang="en-US" dirty="0"/>
              <a:t>your logo</a:t>
            </a:r>
          </a:p>
        </p:txBody>
      </p:sp>
    </p:spTree>
    <p:extLst>
      <p:ext uri="{BB962C8B-B14F-4D97-AF65-F5344CB8AC3E}">
        <p14:creationId xmlns:p14="http://schemas.microsoft.com/office/powerpoint/2010/main" val="1321139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8E623-AB85-B14F-94AA-2B18C16F57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44000"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tx2"/>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4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pic>
        <p:nvPicPr>
          <p:cNvPr id="11" name="Graphic 10">
            <a:extLst>
              <a:ext uri="{FF2B5EF4-FFF2-40B4-BE49-F238E27FC236}">
                <a16:creationId xmlns:a16="http://schemas.microsoft.com/office/drawing/2014/main" id="{224B4FDC-3E58-F24C-AE25-D3C2D600BCC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24651" y="303403"/>
            <a:ext cx="1903720" cy="820568"/>
          </a:xfrm>
          <a:prstGeom prst="rect">
            <a:avLst/>
          </a:prstGeom>
        </p:spPr>
      </p:pic>
    </p:spTree>
    <p:extLst>
      <p:ext uri="{BB962C8B-B14F-4D97-AF65-F5344CB8AC3E}">
        <p14:creationId xmlns:p14="http://schemas.microsoft.com/office/powerpoint/2010/main" val="4242415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white - change 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8E623-AB85-B14F-94AA-2B18C16F57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339"/>
            <a:ext cx="9144000" cy="5140822"/>
          </a:xfrm>
          <a:prstGeom prst="rect">
            <a:avLst/>
          </a:prstGeom>
        </p:spPr>
      </p:pic>
      <p:sp>
        <p:nvSpPr>
          <p:cNvPr id="2" name="Title 1"/>
          <p:cNvSpPr>
            <a:spLocks noGrp="1"/>
          </p:cNvSpPr>
          <p:nvPr>
            <p:ph type="ctrTitle" hasCustomPrompt="1"/>
          </p:nvPr>
        </p:nvSpPr>
        <p:spPr>
          <a:xfrm>
            <a:off x="482174" y="1200150"/>
            <a:ext cx="6858000" cy="1432322"/>
          </a:xfrm>
        </p:spPr>
        <p:txBody>
          <a:bodyPr anchor="b"/>
          <a:lstStyle>
            <a:lvl1pPr algn="l">
              <a:defRPr sz="3800" spc="-100" baseline="0">
                <a:solidFill>
                  <a:schemeClr val="tx2"/>
                </a:solidFill>
              </a:defRPr>
            </a:lvl1pPr>
          </a:lstStyle>
          <a:p>
            <a:r>
              <a:rPr lang="en-GB" dirty="0"/>
              <a:t>Click to add title</a:t>
            </a:r>
            <a:endParaRPr lang="en-US" dirty="0"/>
          </a:p>
        </p:txBody>
      </p:sp>
      <p:sp>
        <p:nvSpPr>
          <p:cNvPr id="3" name="Subtitle 2"/>
          <p:cNvSpPr>
            <a:spLocks noGrp="1"/>
          </p:cNvSpPr>
          <p:nvPr>
            <p:ph type="subTitle" idx="1" hasCustomPrompt="1"/>
          </p:nvPr>
        </p:nvSpPr>
        <p:spPr>
          <a:xfrm>
            <a:off x="482174" y="2708650"/>
            <a:ext cx="6858000" cy="510960"/>
          </a:xfrm>
        </p:spPr>
        <p:txBody>
          <a:bodyPr>
            <a:noAutofit/>
          </a:bodyPr>
          <a:lstStyle>
            <a:lvl1pPr marL="0" indent="0" algn="l">
              <a:buNone/>
              <a:defRPr sz="2800" spc="-40" baseline="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 or delete box</a:t>
            </a:r>
            <a:endParaRPr lang="en-US" dirty="0"/>
          </a:p>
        </p:txBody>
      </p:sp>
      <p:sp>
        <p:nvSpPr>
          <p:cNvPr id="6" name="Picture Placeholder 2">
            <a:extLst>
              <a:ext uri="{FF2B5EF4-FFF2-40B4-BE49-F238E27FC236}">
                <a16:creationId xmlns:a16="http://schemas.microsoft.com/office/drawing/2014/main" id="{916E549F-0158-844E-B5F3-C7D77E6742A3}"/>
              </a:ext>
            </a:extLst>
          </p:cNvPr>
          <p:cNvSpPr>
            <a:spLocks noGrp="1"/>
          </p:cNvSpPr>
          <p:nvPr>
            <p:ph type="pic" sz="quarter" idx="10" hasCustomPrompt="1"/>
          </p:nvPr>
        </p:nvSpPr>
        <p:spPr>
          <a:xfrm>
            <a:off x="318431" y="310462"/>
            <a:ext cx="2182173" cy="1107790"/>
          </a:xfrm>
        </p:spPr>
        <p:txBody>
          <a:bodyPr/>
          <a:lstStyle>
            <a:lvl1pPr marL="0" indent="0" algn="ctr">
              <a:buFont typeface="Arial" panose="020B0604020202020204" pitchFamily="34" charset="0"/>
              <a:buNone/>
              <a:defRPr>
                <a:solidFill>
                  <a:schemeClr val="tx1">
                    <a:lumMod val="50000"/>
                    <a:lumOff val="50000"/>
                  </a:schemeClr>
                </a:solidFill>
              </a:defRPr>
            </a:lvl1pPr>
          </a:lstStyle>
          <a:p>
            <a:r>
              <a:rPr lang="en-US" dirty="0"/>
              <a:t>Click to insert Mind logo</a:t>
            </a:r>
          </a:p>
        </p:txBody>
      </p:sp>
    </p:spTree>
    <p:extLst>
      <p:ext uri="{BB962C8B-B14F-4D97-AF65-F5344CB8AC3E}">
        <p14:creationId xmlns:p14="http://schemas.microsoft.com/office/powerpoint/2010/main" val="3289493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theme" Target="../theme/theme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3.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1.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21299"/>
            <a:ext cx="7886700" cy="1142726"/>
          </a:xfrm>
          <a:prstGeom prst="rect">
            <a:avLst/>
          </a:prstGeom>
        </p:spPr>
        <p:txBody>
          <a:bodyPr vert="horz" lIns="91440" tIns="45720" rIns="91440" bIns="45720" rtlCol="0" anchor="b" anchorCtr="0">
            <a:noAutofit/>
          </a:bodyPr>
          <a:lstStyle/>
          <a:p>
            <a:r>
              <a:rPr lang="en-GB" dirty="0"/>
              <a:t>Click to add title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84032346"/>
      </p:ext>
    </p:extLst>
  </p:cSld>
  <p:clrMap bg1="lt1" tx1="dk1" bg2="lt2" tx2="dk2" accent1="accent1" accent2="accent2" accent3="accent3" accent4="accent4" accent5="accent5" accent6="accent6" hlink="hlink" folHlink="folHlink"/>
  <p:sldLayoutIdLst>
    <p:sldLayoutId id="2147483730" r:id="rId1"/>
    <p:sldLayoutId id="2147483694" r:id="rId2"/>
    <p:sldLayoutId id="2147483726" r:id="rId3"/>
    <p:sldLayoutId id="2147483725" r:id="rId4"/>
    <p:sldLayoutId id="2147483727" r:id="rId5"/>
    <p:sldLayoutId id="2147483685" r:id="rId6"/>
    <p:sldLayoutId id="2147483728" r:id="rId7"/>
    <p:sldLayoutId id="2147483695" r:id="rId8"/>
    <p:sldLayoutId id="2147483729" r:id="rId9"/>
    <p:sldLayoutId id="2147483714" r:id="rId10"/>
    <p:sldLayoutId id="2147483688" r:id="rId11"/>
    <p:sldLayoutId id="2147483781" r:id="rId12"/>
    <p:sldLayoutId id="2147483782" r:id="rId13"/>
    <p:sldLayoutId id="2147483715" r:id="rId14"/>
    <p:sldLayoutId id="2147483689" r:id="rId15"/>
    <p:sldLayoutId id="2147483797" r:id="rId16"/>
    <p:sldLayoutId id="2147483716" r:id="rId17"/>
    <p:sldLayoutId id="2147483721" r:id="rId18"/>
    <p:sldLayoutId id="2147483723" r:id="rId19"/>
    <p:sldLayoutId id="2147483722" r:id="rId20"/>
    <p:sldLayoutId id="2147483724" r:id="rId21"/>
    <p:sldLayoutId id="2147483717" r:id="rId22"/>
    <p:sldLayoutId id="2147483718" r:id="rId23"/>
    <p:sldLayoutId id="2147483713" r:id="rId24"/>
    <p:sldLayoutId id="2147483719" r:id="rId25"/>
    <p:sldLayoutId id="2147483720" r:id="rId26"/>
  </p:sldLayoutIdLst>
  <p:txStyles>
    <p:title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p:titleStyle>
    <p:bodyStyle>
      <a:lvl1pPr marL="268288" indent="-268288" algn="l" defTabSz="685800" rtl="0" eaLnBrk="1" latinLnBrk="0" hangingPunct="1">
        <a:lnSpc>
          <a:spcPct val="90000"/>
        </a:lnSpc>
        <a:spcBef>
          <a:spcPts val="0"/>
        </a:spcBef>
        <a:spcAft>
          <a:spcPts val="600"/>
        </a:spcAft>
        <a:buClr>
          <a:schemeClr val="tx2"/>
        </a:buClr>
        <a:buSzPct val="100000"/>
        <a:buFontTx/>
        <a:buBlip>
          <a:blip r:embed="rId28"/>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28"/>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762000" indent="-285750" algn="l" defTabSz="685800" rtl="0" eaLnBrk="1" latinLnBrk="0" hangingPunct="1">
        <a:lnSpc>
          <a:spcPct val="90000"/>
        </a:lnSpc>
        <a:spcBef>
          <a:spcPts val="0"/>
        </a:spcBef>
        <a:spcAft>
          <a:spcPts val="600"/>
        </a:spcAft>
        <a:buClr>
          <a:schemeClr val="tx2"/>
        </a:buClr>
        <a:buSzPct val="100000"/>
        <a:buFontTx/>
        <a:buBlip>
          <a:blip r:embed="rId28"/>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25525" indent="-285750" algn="l" defTabSz="685800" rtl="0" eaLnBrk="1" latinLnBrk="0" hangingPunct="1">
        <a:lnSpc>
          <a:spcPct val="90000"/>
        </a:lnSpc>
        <a:spcBef>
          <a:spcPts val="0"/>
        </a:spcBef>
        <a:spcAft>
          <a:spcPts val="600"/>
        </a:spcAft>
        <a:buClr>
          <a:schemeClr val="tx2"/>
        </a:buClr>
        <a:buSzPct val="100000"/>
        <a:buFontTx/>
        <a:buBlip>
          <a:blip r:embed="rId28"/>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206500" indent="-254000" algn="l" defTabSz="685800" rtl="0" eaLnBrk="1" latinLnBrk="0" hangingPunct="1">
        <a:lnSpc>
          <a:spcPct val="90000"/>
        </a:lnSpc>
        <a:spcBef>
          <a:spcPts val="0"/>
        </a:spcBef>
        <a:spcAft>
          <a:spcPts val="600"/>
        </a:spcAft>
        <a:buClr>
          <a:schemeClr val="tx2"/>
        </a:buClr>
        <a:buSzPct val="100000"/>
        <a:buFontTx/>
        <a:buBlip>
          <a:blip r:embed="rId28"/>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679381106"/>
      </p:ext>
    </p:extLst>
  </p:cSld>
  <p:clrMap bg1="lt1" tx1="dk1" bg2="lt2" tx2="dk2" accent1="accent1" accent2="accent2" accent3="accent3" accent4="accent4" accent5="accent5" accent6="accent6" hlink="hlink" folHlink="folHlink"/>
  <p:sldLayoutIdLst>
    <p:sldLayoutId id="2147483697" r:id="rId1"/>
    <p:sldLayoutId id="2147483709" r:id="rId2"/>
    <p:sldLayoutId id="2147483710" r:id="rId3"/>
    <p:sldLayoutId id="2147483711" r:id="rId4"/>
    <p:sldLayoutId id="2147483743" r:id="rId5"/>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24889261"/>
      </p:ext>
    </p:extLst>
  </p:cSld>
  <p:clrMap bg1="lt1" tx1="dk1" bg2="lt2" tx2="dk2" accent1="accent1" accent2="accent2" accent3="accent3" accent4="accent4" accent5="accent5" accent6="accent6" hlink="hlink" folHlink="folHlink"/>
  <p:sldLayoutIdLst>
    <p:sldLayoutId id="2147483747" r:id="rId1"/>
    <p:sldLayoutId id="2147483752" r:id="rId2"/>
    <p:sldLayoutId id="2147483749" r:id="rId3"/>
    <p:sldLayoutId id="2147483750" r:id="rId4"/>
    <p:sldLayoutId id="2147483751" r:id="rId5"/>
    <p:sldLayoutId id="2147483748" r:id="rId6"/>
    <p:sldLayoutId id="2147483753" r:id="rId7"/>
    <p:sldLayoutId id="2147483754" r:id="rId8"/>
    <p:sldLayoutId id="2147483755" r:id="rId9"/>
    <p:sldLayoutId id="2147483756" r:id="rId10"/>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52C8D5-808A-AD43-9AD7-93A320C22B9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D2FF1F2-78FF-6D46-AE45-B152920BE15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49794277"/>
      </p:ext>
    </p:extLst>
  </p:cSld>
  <p:clrMap bg1="lt1" tx1="dk1" bg2="lt2" tx2="dk2" accent1="accent1" accent2="accent2" accent3="accent3" accent4="accent4" accent5="accent5" accent6="accent6" hlink="hlink" folHlink="folHlink"/>
  <p:sldLayoutIdLst>
    <p:sldLayoutId id="2147483763" r:id="rId1"/>
    <p:sldLayoutId id="2147483758" r:id="rId2"/>
    <p:sldLayoutId id="2147483760" r:id="rId3"/>
    <p:sldLayoutId id="2147483759" r:id="rId4"/>
    <p:sldLayoutId id="2147483761" r:id="rId5"/>
    <p:sldLayoutId id="2147483762" r:id="rId6"/>
  </p:sldLayoutIdLst>
  <p:txStyles>
    <p:titleStyle>
      <a:lvl1pPr algn="l" defTabSz="914400" rtl="0" eaLnBrk="1" latinLnBrk="0" hangingPunct="1">
        <a:lnSpc>
          <a:spcPct val="90000"/>
        </a:lnSpc>
        <a:spcBef>
          <a:spcPct val="0"/>
        </a:spcBef>
        <a:buNone/>
        <a:defRPr sz="3600" b="1" i="0" kern="1200">
          <a:solidFill>
            <a:schemeClr val="tx1"/>
          </a:solidFill>
          <a:latin typeface="Mind Meridian" panose="020B0803030507020204" pitchFamily="34" charset="77"/>
          <a:ea typeface="+mj-ea"/>
          <a:cs typeface="Mind Meridian" panose="020B0803030507020204" pitchFamily="34"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ind Meridian" panose="020B0803030507020204" pitchFamily="34" charset="77"/>
          <a:ea typeface="+mn-ea"/>
          <a:cs typeface="Mind Meridian" panose="020B0803030507020204"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C795540-EE31-BE4D-91C4-69F108802C66}"/>
              </a:ext>
            </a:extLst>
          </p:cNvPr>
          <p:cNvSpPr>
            <a:spLocks noGrp="1"/>
          </p:cNvSpPr>
          <p:nvPr>
            <p:ph type="title"/>
          </p:nvPr>
        </p:nvSpPr>
        <p:spPr>
          <a:xfrm>
            <a:off x="628650" y="121299"/>
            <a:ext cx="7886700" cy="1142726"/>
          </a:xfrm>
          <a:prstGeom prst="rect">
            <a:avLst/>
          </a:prstGeom>
        </p:spPr>
        <p:txBody>
          <a:bodyPr vert="horz" lIns="91440" tIns="45720" rIns="91440" bIns="45720" rtlCol="0" anchor="b" anchorCtr="0">
            <a:noAutofit/>
          </a:bodyPr>
          <a:lstStyle/>
          <a:p>
            <a:r>
              <a:rPr lang="en-GB" dirty="0"/>
              <a:t>Click to add title</a:t>
            </a:r>
            <a:endParaRPr lang="en-US" dirty="0"/>
          </a:p>
        </p:txBody>
      </p:sp>
      <p:sp>
        <p:nvSpPr>
          <p:cNvPr id="5" name="Text Placeholder 2">
            <a:extLst>
              <a:ext uri="{FF2B5EF4-FFF2-40B4-BE49-F238E27FC236}">
                <a16:creationId xmlns:a16="http://schemas.microsoft.com/office/drawing/2014/main" id="{06C6CAD2-E81A-8845-92AE-44D8F614766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dirty="0"/>
              <a:t>Click to add text</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05952462"/>
      </p:ext>
    </p:extLst>
  </p:cSld>
  <p:clrMap bg1="lt1" tx1="dk1" bg2="lt2" tx2="dk2" accent1="accent1" accent2="accent2" accent3="accent3" accent4="accent4" accent5="accent5" accent6="accent6" hlink="hlink" folHlink="folHlink"/>
  <p:sldLayoutIdLst>
    <p:sldLayoutId id="2147483742" r:id="rId1"/>
    <p:sldLayoutId id="2147483785" r:id="rId2"/>
    <p:sldLayoutId id="2147483786"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10" r:id="rId12"/>
    <p:sldLayoutId id="2147483811" r:id="rId13"/>
    <p:sldLayoutId id="2147483808" r:id="rId14"/>
    <p:sldLayoutId id="2147483809" r:id="rId15"/>
    <p:sldLayoutId id="2147483745" r:id="rId16"/>
    <p:sldLayoutId id="2147483744" r:id="rId17"/>
  </p:sldLayoutIdLst>
  <p:txStyles>
    <p:titleStyle>
      <a:lvl1pPr algn="l" defTabSz="685800" rtl="0" eaLnBrk="1" latinLnBrk="0" hangingPunct="1">
        <a:lnSpc>
          <a:spcPct val="90000"/>
        </a:lnSpc>
        <a:spcBef>
          <a:spcPct val="0"/>
        </a:spcBef>
        <a:buNone/>
        <a:defRPr sz="3600" b="1" i="0" kern="1200">
          <a:solidFill>
            <a:schemeClr val="tx2"/>
          </a:solidFill>
          <a:latin typeface="Mind Meridian" panose="020B0803030507020204" pitchFamily="34" charset="77"/>
          <a:ea typeface="+mj-ea"/>
          <a:cs typeface="Mind Meridian" panose="020B0803030507020204" pitchFamily="34" charset="77"/>
        </a:defRPr>
      </a:lvl1pPr>
    </p:titleStyle>
    <p:bodyStyle>
      <a:lvl1pPr marL="268288" indent="-268288" algn="l" defTabSz="685800" rtl="0" eaLnBrk="1" latinLnBrk="0" hangingPunct="1">
        <a:lnSpc>
          <a:spcPct val="90000"/>
        </a:lnSpc>
        <a:spcBef>
          <a:spcPts val="0"/>
        </a:spcBef>
        <a:spcAft>
          <a:spcPts val="600"/>
        </a:spcAft>
        <a:buClr>
          <a:schemeClr val="tx2"/>
        </a:buClr>
        <a:buSzPct val="100000"/>
        <a:buFontTx/>
        <a:buBlip>
          <a:blip r:embed="rId19"/>
        </a:buBlip>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39750"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803275"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068388"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343025" indent="-285750" algn="l" defTabSz="685800" rtl="0" eaLnBrk="1" latinLnBrk="0" hangingPunct="1">
        <a:lnSpc>
          <a:spcPct val="90000"/>
        </a:lnSpc>
        <a:spcBef>
          <a:spcPts val="0"/>
        </a:spcBef>
        <a:spcAft>
          <a:spcPts val="600"/>
        </a:spcAft>
        <a:buClr>
          <a:schemeClr val="tx2"/>
        </a:buClr>
        <a:buSzPct val="100000"/>
        <a:buFontTx/>
        <a:buBlip>
          <a:blip r:embed="rId19"/>
        </a:buBlip>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U7no0JDUFwI" TargetMode="External"/><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kifdSXnHse0"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48F78-9A3C-2A45-8DD7-84A1CD64CC19}"/>
              </a:ext>
            </a:extLst>
          </p:cNvPr>
          <p:cNvSpPr>
            <a:spLocks noGrp="1"/>
          </p:cNvSpPr>
          <p:nvPr>
            <p:ph type="ctrTitle"/>
          </p:nvPr>
        </p:nvSpPr>
        <p:spPr>
          <a:xfrm>
            <a:off x="482174" y="1200150"/>
            <a:ext cx="6262503" cy="1432322"/>
          </a:xfrm>
        </p:spPr>
        <p:txBody>
          <a:bodyPr/>
          <a:lstStyle/>
          <a:p>
            <a:r>
              <a:rPr lang="en-GB" sz="3600" dirty="0"/>
              <a:t>Mental health</a:t>
            </a:r>
            <a:endParaRPr lang="en-US" sz="3600" dirty="0"/>
          </a:p>
        </p:txBody>
      </p:sp>
      <p:sp>
        <p:nvSpPr>
          <p:cNvPr id="5" name="Subtitle 4">
            <a:extLst>
              <a:ext uri="{FF2B5EF4-FFF2-40B4-BE49-F238E27FC236}">
                <a16:creationId xmlns:a16="http://schemas.microsoft.com/office/drawing/2014/main" id="{2378563C-901A-6F07-8812-58F776CD3C9B}"/>
              </a:ext>
            </a:extLst>
          </p:cNvPr>
          <p:cNvSpPr>
            <a:spLocks noGrp="1"/>
          </p:cNvSpPr>
          <p:nvPr>
            <p:ph type="subTitle" idx="1"/>
          </p:nvPr>
        </p:nvSpPr>
        <p:spPr/>
        <p:txBody>
          <a:bodyPr/>
          <a:lstStyle/>
          <a:p>
            <a:r>
              <a:rPr lang="en-GB" dirty="0"/>
              <a:t>If this speaks to you, speak to Mind</a:t>
            </a:r>
          </a:p>
        </p:txBody>
      </p:sp>
    </p:spTree>
    <p:extLst>
      <p:ext uri="{BB962C8B-B14F-4D97-AF65-F5344CB8AC3E}">
        <p14:creationId xmlns:p14="http://schemas.microsoft.com/office/powerpoint/2010/main" val="3861504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424B7F-1506-E93F-5A9E-19CCB21B90CA}"/>
              </a:ext>
            </a:extLst>
          </p:cNvPr>
          <p:cNvSpPr>
            <a:spLocks noGrp="1"/>
          </p:cNvSpPr>
          <p:nvPr>
            <p:ph type="title"/>
          </p:nvPr>
        </p:nvSpPr>
        <p:spPr>
          <a:xfrm>
            <a:off x="697464" y="1174459"/>
            <a:ext cx="6487045" cy="2543093"/>
          </a:xfrm>
        </p:spPr>
        <p:txBody>
          <a:bodyPr/>
          <a:lstStyle/>
          <a:p>
            <a:r>
              <a:rPr lang="en-GB" dirty="0"/>
              <a:t>Whatever you’re experiencing, it’s important to know that you’re not alone and you deserve support.</a:t>
            </a:r>
          </a:p>
        </p:txBody>
      </p:sp>
    </p:spTree>
    <p:extLst>
      <p:ext uri="{BB962C8B-B14F-4D97-AF65-F5344CB8AC3E}">
        <p14:creationId xmlns:p14="http://schemas.microsoft.com/office/powerpoint/2010/main" val="1058555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3002-5E37-4C44-B863-E92E333E9B69}"/>
              </a:ext>
            </a:extLst>
          </p:cNvPr>
          <p:cNvSpPr>
            <a:spLocks noGrp="1"/>
          </p:cNvSpPr>
          <p:nvPr>
            <p:ph type="title"/>
          </p:nvPr>
        </p:nvSpPr>
        <p:spPr>
          <a:xfrm>
            <a:off x="496129" y="121299"/>
            <a:ext cx="6487045" cy="970748"/>
          </a:xfrm>
        </p:spPr>
        <p:txBody>
          <a:bodyPr/>
          <a:lstStyle/>
          <a:p>
            <a:r>
              <a:rPr lang="en-GB" dirty="0"/>
              <a:t>Mel’s story</a:t>
            </a:r>
          </a:p>
        </p:txBody>
      </p:sp>
      <p:sp>
        <p:nvSpPr>
          <p:cNvPr id="6" name="Content Placeholder 5">
            <a:extLst>
              <a:ext uri="{FF2B5EF4-FFF2-40B4-BE49-F238E27FC236}">
                <a16:creationId xmlns:a16="http://schemas.microsoft.com/office/drawing/2014/main" id="{501C54EE-2EF9-62F2-13C6-886DC0FCE427}"/>
              </a:ext>
            </a:extLst>
          </p:cNvPr>
          <p:cNvSpPr>
            <a:spLocks noGrp="1"/>
          </p:cNvSpPr>
          <p:nvPr>
            <p:ph idx="1"/>
          </p:nvPr>
        </p:nvSpPr>
        <p:spPr/>
        <p:txBody>
          <a:bodyPr/>
          <a:lstStyle/>
          <a:p>
            <a:pPr eaLnBrk="1" hangingPunct="1">
              <a:lnSpc>
                <a:spcPct val="110000"/>
              </a:lnSpc>
              <a:spcBef>
                <a:spcPct val="20000"/>
              </a:spcBef>
              <a:buFont typeface="Arial" panose="020B0604020202020204" pitchFamily="34" charset="0"/>
              <a:buNone/>
              <a:defRPr/>
            </a:pPr>
            <a:r>
              <a:rPr lang="en-GB" sz="1800" dirty="0">
                <a:latin typeface="Mind Meridian" panose="020B0503030507020204" pitchFamily="34" charset="0"/>
                <a:cs typeface="Mind Meridian" panose="020B0503030507020204" pitchFamily="34" charset="0"/>
              </a:rPr>
              <a:t>	</a:t>
            </a:r>
            <a:endParaRPr lang="en-GB" dirty="0"/>
          </a:p>
        </p:txBody>
      </p:sp>
      <p:pic>
        <p:nvPicPr>
          <p:cNvPr id="4" name="Picture 3">
            <a:hlinkClick r:id="rId3"/>
            <a:extLst>
              <a:ext uri="{FF2B5EF4-FFF2-40B4-BE49-F238E27FC236}">
                <a16:creationId xmlns:a16="http://schemas.microsoft.com/office/drawing/2014/main" id="{4A49973E-597C-3EDE-6488-226FABB11EF3}"/>
              </a:ext>
            </a:extLst>
          </p:cNvPr>
          <p:cNvPicPr>
            <a:picLocks noChangeAspect="1"/>
          </p:cNvPicPr>
          <p:nvPr/>
        </p:nvPicPr>
        <p:blipFill>
          <a:blip r:embed="rId4"/>
          <a:stretch>
            <a:fillRect/>
          </a:stretch>
        </p:blipFill>
        <p:spPr>
          <a:xfrm>
            <a:off x="2051579" y="1469215"/>
            <a:ext cx="5040841" cy="2870230"/>
          </a:xfrm>
          <a:prstGeom prst="rect">
            <a:avLst/>
          </a:prstGeom>
        </p:spPr>
      </p:pic>
    </p:spTree>
    <p:extLst>
      <p:ext uri="{BB962C8B-B14F-4D97-AF65-F5344CB8AC3E}">
        <p14:creationId xmlns:p14="http://schemas.microsoft.com/office/powerpoint/2010/main" val="3294044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3002-5E37-4C44-B863-E92E333E9B69}"/>
              </a:ext>
            </a:extLst>
          </p:cNvPr>
          <p:cNvSpPr>
            <a:spLocks noGrp="1"/>
          </p:cNvSpPr>
          <p:nvPr>
            <p:ph type="title"/>
          </p:nvPr>
        </p:nvSpPr>
        <p:spPr>
          <a:xfrm>
            <a:off x="496129" y="121299"/>
            <a:ext cx="6487045" cy="909338"/>
          </a:xfrm>
        </p:spPr>
        <p:txBody>
          <a:bodyPr/>
          <a:lstStyle/>
          <a:p>
            <a:r>
              <a:rPr lang="en-GB" dirty="0"/>
              <a:t>Mel’s story</a:t>
            </a:r>
          </a:p>
        </p:txBody>
      </p:sp>
      <p:sp>
        <p:nvSpPr>
          <p:cNvPr id="6" name="Content Placeholder 5">
            <a:extLst>
              <a:ext uri="{FF2B5EF4-FFF2-40B4-BE49-F238E27FC236}">
                <a16:creationId xmlns:a16="http://schemas.microsoft.com/office/drawing/2014/main" id="{501C54EE-2EF9-62F2-13C6-886DC0FCE427}"/>
              </a:ext>
            </a:extLst>
          </p:cNvPr>
          <p:cNvSpPr>
            <a:spLocks noGrp="1"/>
          </p:cNvSpPr>
          <p:nvPr>
            <p:ph idx="1"/>
          </p:nvPr>
        </p:nvSpPr>
        <p:spPr>
          <a:xfrm>
            <a:off x="496129" y="1222593"/>
            <a:ext cx="4130115" cy="3247398"/>
          </a:xfrm>
        </p:spPr>
        <p:txBody>
          <a:bodyPr>
            <a:normAutofit fontScale="92500" lnSpcReduction="10000"/>
          </a:bodyPr>
          <a:lstStyle/>
          <a:p>
            <a:pPr marL="7938" indent="0">
              <a:lnSpc>
                <a:spcPct val="70000"/>
              </a:lnSpc>
              <a:spcAft>
                <a:spcPts val="800"/>
              </a:spcAft>
              <a:buNone/>
            </a:pPr>
            <a:r>
              <a:rPr lang="en-GB" sz="13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Don’t assume that the life someone’s living</a:t>
            </a:r>
            <a:endParaRPr lang="en-GB" sz="13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3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is a given, due to the smile on their face.</a:t>
            </a:r>
            <a:endParaRPr lang="en-GB" sz="13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3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You don’t know what goes on in my head,</a:t>
            </a:r>
            <a:endParaRPr lang="en-GB" sz="13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3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when I’m alone in this place.</a:t>
            </a:r>
            <a:endParaRPr lang="en-GB" sz="13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3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 </a:t>
            </a:r>
            <a:endParaRPr lang="en-GB" sz="13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3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When mum and dad go out</a:t>
            </a:r>
            <a:endParaRPr lang="en-GB" sz="13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3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and all other distractions are exhausted,</a:t>
            </a:r>
            <a:endParaRPr lang="en-GB" sz="13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3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that’s when the thoughts in my head roar, </a:t>
            </a:r>
            <a:endParaRPr lang="en-GB" sz="13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3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until I can’t ignore those thoughts no more.</a:t>
            </a:r>
            <a:endParaRPr lang="en-GB" sz="13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3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 </a:t>
            </a:r>
            <a:endParaRPr lang="en-GB" sz="13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3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So I disappear up here until my throat gets so sore.</a:t>
            </a:r>
            <a:endParaRPr lang="en-GB" sz="13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3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These patterns are collateral for all that you stole,</a:t>
            </a:r>
            <a:endParaRPr lang="en-GB" sz="13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3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dragging me in and hauling me out of the hole.</a:t>
            </a:r>
            <a:endParaRPr lang="en-GB" sz="13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3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It’s a cycle that gives me a sense of control.</a:t>
            </a:r>
            <a:endParaRPr lang="en-GB" sz="1300" dirty="0">
              <a:effectLst/>
              <a:latin typeface="Mind Meridian" panose="020B0503030507020204" pitchFamily="34" charset="0"/>
              <a:ea typeface="Calibri" panose="020F0502020204030204" pitchFamily="34" charset="0"/>
              <a:cs typeface="Mind Meridian" panose="020B0503030507020204" pitchFamily="34" charset="0"/>
            </a:endParaRPr>
          </a:p>
          <a:p>
            <a:pPr eaLnBrk="1" hangingPunct="1">
              <a:lnSpc>
                <a:spcPct val="110000"/>
              </a:lnSpc>
              <a:spcBef>
                <a:spcPct val="20000"/>
              </a:spcBef>
              <a:buFont typeface="Arial" panose="020B0604020202020204" pitchFamily="34" charset="0"/>
              <a:buNone/>
              <a:defRPr/>
            </a:pPr>
            <a:endParaRPr lang="en-GB" dirty="0"/>
          </a:p>
        </p:txBody>
      </p:sp>
      <p:sp>
        <p:nvSpPr>
          <p:cNvPr id="3" name="Content Placeholder 5">
            <a:extLst>
              <a:ext uri="{FF2B5EF4-FFF2-40B4-BE49-F238E27FC236}">
                <a16:creationId xmlns:a16="http://schemas.microsoft.com/office/drawing/2014/main" id="{6E1F962E-0666-D76C-22BD-85212AD806D1}"/>
              </a:ext>
            </a:extLst>
          </p:cNvPr>
          <p:cNvSpPr txBox="1">
            <a:spLocks/>
          </p:cNvSpPr>
          <p:nvPr/>
        </p:nvSpPr>
        <p:spPr>
          <a:xfrm>
            <a:off x="4399119" y="1222593"/>
            <a:ext cx="4248752" cy="3247398"/>
          </a:xfrm>
          <a:prstGeom prst="rect">
            <a:avLst/>
          </a:prstGeom>
        </p:spPr>
        <p:txBody>
          <a:bodyPr vert="horz" lIns="91440" tIns="45720" rIns="91440" bIns="45720" rtlCol="0">
            <a:normAutofit/>
          </a:bodyPr>
          <a:lstStyle>
            <a:lvl1pPr marL="268288" indent="-2603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81025" indent="-2857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898525" indent="-25400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247775" indent="-2857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565275" indent="-25400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938" indent="0">
              <a:lnSpc>
                <a:spcPct val="70000"/>
              </a:lnSpc>
              <a:spcAft>
                <a:spcPts val="800"/>
              </a:spcAft>
              <a:buNone/>
            </a:pPr>
            <a:r>
              <a:rPr lang="en-GB" sz="12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And I’ve a good life too,</a:t>
            </a:r>
            <a:endParaRPr lang="en-GB" sz="12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2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Leeds Fest tickets, a cat called Blue.</a:t>
            </a:r>
            <a:endParaRPr lang="en-GB" sz="12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2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A job helping others, a family that loves us,</a:t>
            </a:r>
            <a:endParaRPr lang="en-GB" sz="12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200" dirty="0">
                <a:solidFill>
                  <a:srgbClr val="000000"/>
                </a:solidFill>
                <a:latin typeface="Mind Meridian" panose="020B0503030507020204" pitchFamily="34" charset="0"/>
                <a:ea typeface="Calibri" panose="020F0502020204030204" pitchFamily="34" charset="0"/>
                <a:cs typeface="Mind Meridian" panose="020B0503030507020204" pitchFamily="34" charset="0"/>
              </a:rPr>
              <a:t>S</a:t>
            </a:r>
            <a:r>
              <a:rPr lang="en-GB" sz="12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o why?</a:t>
            </a:r>
            <a:endParaRPr lang="en-GB" sz="12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2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 </a:t>
            </a:r>
            <a:endParaRPr lang="en-GB" sz="12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2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You never really know what’s going on</a:t>
            </a:r>
            <a:endParaRPr lang="en-GB" sz="12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2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in someone else’s head, do you?</a:t>
            </a:r>
            <a:endParaRPr lang="en-GB" sz="12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2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And if you don’t understand, then don’t “assume”.</a:t>
            </a:r>
            <a:endParaRPr lang="en-GB" sz="12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2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 </a:t>
            </a:r>
            <a:endParaRPr lang="en-GB" sz="12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2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Suddenly, the whole world knows what’s best for my health!</a:t>
            </a:r>
            <a:endParaRPr lang="en-GB" sz="12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endParaRPr lang="en-GB" sz="12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2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But right now, in this moment,</a:t>
            </a:r>
            <a:endParaRPr lang="en-GB" sz="1200" dirty="0">
              <a:effectLst/>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70000"/>
              </a:lnSpc>
              <a:spcAft>
                <a:spcPts val="800"/>
              </a:spcAft>
              <a:buNone/>
            </a:pPr>
            <a:r>
              <a:rPr lang="en-GB" sz="1200" dirty="0">
                <a:solidFill>
                  <a:srgbClr val="000000"/>
                </a:solidFill>
                <a:effectLst/>
                <a:latin typeface="Mind Meridian" panose="020B0503030507020204" pitchFamily="34" charset="0"/>
                <a:ea typeface="Calibri" panose="020F0502020204030204" pitchFamily="34" charset="0"/>
                <a:cs typeface="Mind Meridian" panose="020B0503030507020204" pitchFamily="34" charset="0"/>
              </a:rPr>
              <a:t>I just need to feel some control for myself.</a:t>
            </a:r>
            <a:endParaRPr lang="en-GB" sz="1200" dirty="0">
              <a:effectLst/>
              <a:latin typeface="Mind Meridian" panose="020B0503030507020204" pitchFamily="34" charset="0"/>
              <a:ea typeface="Calibri" panose="020F0502020204030204" pitchFamily="34" charset="0"/>
              <a:cs typeface="Mind Meridian" panose="020B0503030507020204" pitchFamily="34" charset="0"/>
            </a:endParaRPr>
          </a:p>
          <a:p>
            <a:pPr>
              <a:lnSpc>
                <a:spcPct val="110000"/>
              </a:lnSpc>
              <a:spcBef>
                <a:spcPct val="20000"/>
              </a:spcBef>
              <a:buFont typeface="Arial" panose="020B0604020202020204" pitchFamily="34" charset="0"/>
              <a:buNone/>
              <a:defRPr/>
            </a:pPr>
            <a:endParaRPr lang="en-GB" dirty="0"/>
          </a:p>
        </p:txBody>
      </p:sp>
    </p:spTree>
    <p:extLst>
      <p:ext uri="{BB962C8B-B14F-4D97-AF65-F5344CB8AC3E}">
        <p14:creationId xmlns:p14="http://schemas.microsoft.com/office/powerpoint/2010/main" val="4146231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7CB9-3453-5F56-3DB3-3276ACE47FE8}"/>
              </a:ext>
            </a:extLst>
          </p:cNvPr>
          <p:cNvSpPr>
            <a:spLocks noGrp="1"/>
          </p:cNvSpPr>
          <p:nvPr>
            <p:ph type="title"/>
          </p:nvPr>
        </p:nvSpPr>
        <p:spPr/>
        <p:txBody>
          <a:bodyPr/>
          <a:lstStyle/>
          <a:p>
            <a:r>
              <a:rPr lang="en-GB" dirty="0"/>
              <a:t>Helping my mental health</a:t>
            </a:r>
          </a:p>
        </p:txBody>
      </p:sp>
      <p:sp>
        <p:nvSpPr>
          <p:cNvPr id="7" name="Content Placeholder 6">
            <a:extLst>
              <a:ext uri="{FF2B5EF4-FFF2-40B4-BE49-F238E27FC236}">
                <a16:creationId xmlns:a16="http://schemas.microsoft.com/office/drawing/2014/main" id="{D9C2E1B8-7294-DAF9-45D6-FFDC5036ECDE}"/>
              </a:ext>
            </a:extLst>
          </p:cNvPr>
          <p:cNvSpPr>
            <a:spLocks noGrp="1"/>
          </p:cNvSpPr>
          <p:nvPr>
            <p:ph idx="1"/>
          </p:nvPr>
        </p:nvSpPr>
        <p:spPr>
          <a:xfrm>
            <a:off x="496129" y="1385324"/>
            <a:ext cx="7859306" cy="3505457"/>
          </a:xfrm>
        </p:spPr>
        <p:txBody>
          <a:bodyPr>
            <a:normAutofit fontScale="25000" lnSpcReduction="20000"/>
          </a:bodyPr>
          <a:lstStyle/>
          <a:p>
            <a:pPr eaLnBrk="1" hangingPunct="1">
              <a:lnSpc>
                <a:spcPct val="170000"/>
              </a:lnSpc>
              <a:spcBef>
                <a:spcPct val="20000"/>
              </a:spcBef>
              <a:buFont typeface="Arial" panose="020B0604020202020204" pitchFamily="34" charset="0"/>
              <a:buNone/>
            </a:pPr>
            <a:r>
              <a:rPr lang="en-US" altLang="en-US" sz="5600" b="1" dirty="0">
                <a:latin typeface="Mind Meridian" panose="020B0503030507020204" pitchFamily="34" charset="0"/>
                <a:ea typeface="MS PGothic" panose="020B0600070205080204" pitchFamily="34" charset="-128"/>
                <a:cs typeface="Mind Meridian" panose="020B0503030507020204" pitchFamily="34" charset="0"/>
              </a:rPr>
              <a:t>Talking</a:t>
            </a:r>
            <a:r>
              <a:rPr lang="en-US" altLang="en-US" sz="5600" dirty="0">
                <a:latin typeface="Mind Meridian" panose="020B0503030507020204" pitchFamily="34" charset="0"/>
                <a:ea typeface="MS PGothic" panose="020B0600070205080204" pitchFamily="34" charset="-128"/>
                <a:cs typeface="Mind Meridian" panose="020B0503030507020204" pitchFamily="34" charset="0"/>
              </a:rPr>
              <a:t>			being open with people I trust about how I’m feeling.</a:t>
            </a:r>
          </a:p>
          <a:p>
            <a:pPr eaLnBrk="1" hangingPunct="1">
              <a:lnSpc>
                <a:spcPct val="170000"/>
              </a:lnSpc>
              <a:spcBef>
                <a:spcPct val="20000"/>
              </a:spcBef>
              <a:buFont typeface="Arial" panose="020B0604020202020204" pitchFamily="34" charset="0"/>
              <a:buNone/>
            </a:pPr>
            <a:r>
              <a:rPr lang="en-US" altLang="en-US" sz="5600" b="1" dirty="0">
                <a:latin typeface="Mind Meridian" panose="020B0503030507020204" pitchFamily="34" charset="0"/>
                <a:ea typeface="MS PGothic" panose="020B0600070205080204" pitchFamily="34" charset="-128"/>
                <a:cs typeface="Mind Meridian" panose="020B0503030507020204" pitchFamily="34" charset="0"/>
              </a:rPr>
              <a:t>Exercising</a:t>
            </a:r>
            <a:r>
              <a:rPr lang="en-US" altLang="en-US" sz="5600" dirty="0">
                <a:latin typeface="Mind Meridian" panose="020B0503030507020204" pitchFamily="34" charset="0"/>
                <a:ea typeface="MS PGothic" panose="020B0600070205080204" pitchFamily="34" charset="-128"/>
                <a:cs typeface="Mind Meridian" panose="020B0503030507020204" pitchFamily="34" charset="0"/>
              </a:rPr>
              <a:t>			looking after my body, playing sport, eating healthy.</a:t>
            </a:r>
          </a:p>
          <a:p>
            <a:pPr eaLnBrk="1" hangingPunct="1">
              <a:lnSpc>
                <a:spcPct val="170000"/>
              </a:lnSpc>
              <a:spcBef>
                <a:spcPct val="20000"/>
              </a:spcBef>
              <a:buFont typeface="Arial" panose="020B0604020202020204" pitchFamily="34" charset="0"/>
              <a:buNone/>
            </a:pPr>
            <a:r>
              <a:rPr lang="en-US" altLang="en-US" sz="5600" b="1" dirty="0">
                <a:latin typeface="Mind Meridian" panose="020B0503030507020204" pitchFamily="34" charset="0"/>
                <a:ea typeface="MS PGothic" panose="020B0600070205080204" pitchFamily="34" charset="-128"/>
                <a:cs typeface="Mind Meridian" panose="020B0503030507020204" pitchFamily="34" charset="0"/>
              </a:rPr>
              <a:t>Calming</a:t>
            </a:r>
            <a:r>
              <a:rPr lang="en-US" altLang="en-US" sz="5600" dirty="0">
                <a:latin typeface="Mind Meridian" panose="020B0503030507020204" pitchFamily="34" charset="0"/>
                <a:ea typeface="MS PGothic" panose="020B0600070205080204" pitchFamily="34" charset="-128"/>
                <a:cs typeface="Mind Meridian" panose="020B0503030507020204" pitchFamily="34" charset="0"/>
              </a:rPr>
              <a:t>			trying meditation, good sleep habits like turning phone off early.</a:t>
            </a:r>
          </a:p>
          <a:p>
            <a:pPr eaLnBrk="1" hangingPunct="1">
              <a:lnSpc>
                <a:spcPct val="170000"/>
              </a:lnSpc>
              <a:spcBef>
                <a:spcPct val="20000"/>
              </a:spcBef>
              <a:buFont typeface="Arial" panose="020B0604020202020204" pitchFamily="34" charset="0"/>
              <a:buNone/>
            </a:pPr>
            <a:r>
              <a:rPr lang="en-US" altLang="en-US" sz="5600" b="1" dirty="0">
                <a:latin typeface="Mind Meridian" panose="020B0503030507020204" pitchFamily="34" charset="0"/>
                <a:ea typeface="MS PGothic" panose="020B0600070205080204" pitchFamily="34" charset="-128"/>
                <a:cs typeface="Mind Meridian" panose="020B0503030507020204" pitchFamily="34" charset="0"/>
              </a:rPr>
              <a:t>Learning</a:t>
            </a:r>
            <a:r>
              <a:rPr lang="en-US" altLang="en-US" sz="5600" dirty="0">
                <a:latin typeface="Mind Meridian" panose="020B0503030507020204" pitchFamily="34" charset="0"/>
                <a:ea typeface="MS PGothic" panose="020B0600070205080204" pitchFamily="34" charset="-128"/>
                <a:cs typeface="Mind Meridian" panose="020B0503030507020204" pitchFamily="34" charset="0"/>
              </a:rPr>
              <a:t>			a new skill, a great way to gain confidence. </a:t>
            </a:r>
          </a:p>
          <a:p>
            <a:pPr eaLnBrk="1" hangingPunct="1">
              <a:lnSpc>
                <a:spcPct val="170000"/>
              </a:lnSpc>
              <a:spcBef>
                <a:spcPct val="20000"/>
              </a:spcBef>
              <a:buFont typeface="Arial" panose="020B0604020202020204" pitchFamily="34" charset="0"/>
              <a:buNone/>
            </a:pPr>
            <a:r>
              <a:rPr lang="en-US" altLang="en-US" sz="5600" b="1" dirty="0">
                <a:latin typeface="Mind Meridian" panose="020B0503030507020204" pitchFamily="34" charset="0"/>
                <a:ea typeface="MS PGothic" panose="020B0600070205080204" pitchFamily="34" charset="-128"/>
                <a:cs typeface="Mind Meridian" panose="020B0503030507020204" pitchFamily="34" charset="0"/>
              </a:rPr>
              <a:t>Relating</a:t>
            </a:r>
            <a:r>
              <a:rPr lang="en-US" altLang="en-US" sz="5600" dirty="0">
                <a:latin typeface="Mind Meridian" panose="020B0503030507020204" pitchFamily="34" charset="0"/>
                <a:ea typeface="MS PGothic" panose="020B0600070205080204" pitchFamily="34" charset="-128"/>
                <a:cs typeface="Mind Meridian" panose="020B0503030507020204" pitchFamily="34" charset="0"/>
              </a:rPr>
              <a:t>			spending time with the people I care about.</a:t>
            </a:r>
          </a:p>
          <a:p>
            <a:pPr eaLnBrk="1" hangingPunct="1">
              <a:lnSpc>
                <a:spcPct val="170000"/>
              </a:lnSpc>
              <a:spcBef>
                <a:spcPct val="20000"/>
              </a:spcBef>
              <a:buFont typeface="Arial" panose="020B0604020202020204" pitchFamily="34" charset="0"/>
              <a:buNone/>
            </a:pPr>
            <a:r>
              <a:rPr lang="en-US" altLang="en-US" sz="5600" b="1" dirty="0">
                <a:latin typeface="Mind Meridian" panose="020B0503030507020204" pitchFamily="34" charset="0"/>
                <a:ea typeface="MS PGothic" panose="020B0600070205080204" pitchFamily="34" charset="-128"/>
                <a:cs typeface="Mind Meridian" panose="020B0503030507020204" pitchFamily="34" charset="0"/>
              </a:rPr>
              <a:t>Contributing</a:t>
            </a:r>
            <a:r>
              <a:rPr lang="en-US" altLang="en-US" sz="5600" dirty="0">
                <a:latin typeface="Mind Meridian" panose="020B0503030507020204" pitchFamily="34" charset="0"/>
                <a:ea typeface="MS PGothic" panose="020B0600070205080204" pitchFamily="34" charset="-128"/>
                <a:cs typeface="Mind Meridian" panose="020B0503030507020204" pitchFamily="34" charset="0"/>
              </a:rPr>
              <a:t>	helping others or contributing to causes I believe in.</a:t>
            </a:r>
          </a:p>
          <a:p>
            <a:pPr eaLnBrk="1" hangingPunct="1">
              <a:lnSpc>
                <a:spcPct val="170000"/>
              </a:lnSpc>
              <a:spcBef>
                <a:spcPct val="20000"/>
              </a:spcBef>
              <a:buFont typeface="Arial" panose="020B0604020202020204" pitchFamily="34" charset="0"/>
              <a:buNone/>
            </a:pPr>
            <a:r>
              <a:rPr lang="en-US" altLang="en-US" sz="5600" b="1" dirty="0">
                <a:latin typeface="Mind Meridian" panose="020B0503030507020204" pitchFamily="34" charset="0"/>
                <a:ea typeface="MS PGothic" panose="020B0600070205080204" pitchFamily="34" charset="-128"/>
                <a:cs typeface="Mind Meridian" panose="020B0503030507020204" pitchFamily="34" charset="0"/>
              </a:rPr>
              <a:t>Creating</a:t>
            </a:r>
            <a:r>
              <a:rPr lang="en-US" altLang="en-US" sz="5600" dirty="0">
                <a:latin typeface="Mind Meridian" panose="020B0503030507020204" pitchFamily="34" charset="0"/>
                <a:ea typeface="MS PGothic" panose="020B0600070205080204" pitchFamily="34" charset="-128"/>
                <a:cs typeface="Mind Meridian" panose="020B0503030507020204" pitchFamily="34" charset="0"/>
              </a:rPr>
              <a:t>			expressing myself creatively e.g. music, art, drama, writing.</a:t>
            </a:r>
          </a:p>
          <a:p>
            <a:pPr eaLnBrk="1" hangingPunct="1">
              <a:lnSpc>
                <a:spcPct val="170000"/>
              </a:lnSpc>
              <a:spcBef>
                <a:spcPct val="20000"/>
              </a:spcBef>
              <a:buFont typeface="Arial" panose="020B0604020202020204" pitchFamily="34" charset="0"/>
              <a:buNone/>
            </a:pPr>
            <a:r>
              <a:rPr lang="en-US" altLang="en-US" sz="5600" b="1" dirty="0">
                <a:latin typeface="Mind Meridian" panose="020B0503030507020204" pitchFamily="34" charset="0"/>
                <a:ea typeface="MS PGothic" panose="020B0600070205080204" pitchFamily="34" charset="-128"/>
                <a:cs typeface="Mind Meridian" panose="020B0503030507020204" pitchFamily="34" charset="0"/>
              </a:rPr>
              <a:t>Congratulating</a:t>
            </a:r>
            <a:r>
              <a:rPr lang="en-US" altLang="en-US" sz="5600" dirty="0">
                <a:latin typeface="Mind Meridian" panose="020B0503030507020204" pitchFamily="34" charset="0"/>
                <a:ea typeface="MS PGothic" panose="020B0600070205080204" pitchFamily="34" charset="-128"/>
                <a:cs typeface="Mind Meridian" panose="020B0503030507020204" pitchFamily="34" charset="0"/>
              </a:rPr>
              <a:t>	being kind to myself or listing the qualities I value in myself.</a:t>
            </a:r>
          </a:p>
          <a:p>
            <a:endParaRPr lang="en-GB" dirty="0"/>
          </a:p>
        </p:txBody>
      </p:sp>
    </p:spTree>
    <p:extLst>
      <p:ext uri="{BB962C8B-B14F-4D97-AF65-F5344CB8AC3E}">
        <p14:creationId xmlns:p14="http://schemas.microsoft.com/office/powerpoint/2010/main" val="807673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3002-5E37-4C44-B863-E92E333E9B69}"/>
              </a:ext>
            </a:extLst>
          </p:cNvPr>
          <p:cNvSpPr>
            <a:spLocks noGrp="1"/>
          </p:cNvSpPr>
          <p:nvPr>
            <p:ph type="title"/>
          </p:nvPr>
        </p:nvSpPr>
        <p:spPr/>
        <p:txBody>
          <a:bodyPr/>
          <a:lstStyle/>
          <a:p>
            <a:r>
              <a:rPr lang="en-GB" dirty="0"/>
              <a:t>Wellbeing first aid kit</a:t>
            </a:r>
          </a:p>
        </p:txBody>
      </p:sp>
      <p:sp>
        <p:nvSpPr>
          <p:cNvPr id="6" name="Content Placeholder 5">
            <a:extLst>
              <a:ext uri="{FF2B5EF4-FFF2-40B4-BE49-F238E27FC236}">
                <a16:creationId xmlns:a16="http://schemas.microsoft.com/office/drawing/2014/main" id="{501C54EE-2EF9-62F2-13C6-886DC0FCE427}"/>
              </a:ext>
            </a:extLst>
          </p:cNvPr>
          <p:cNvSpPr>
            <a:spLocks noGrp="1"/>
          </p:cNvSpPr>
          <p:nvPr>
            <p:ph idx="1"/>
          </p:nvPr>
        </p:nvSpPr>
        <p:spPr>
          <a:xfrm>
            <a:off x="216676" y="1385325"/>
            <a:ext cx="7718455" cy="3247398"/>
          </a:xfrm>
        </p:spPr>
        <p:txBody>
          <a:bodyPr>
            <a:normAutofit/>
          </a:bodyPr>
          <a:lstStyle/>
          <a:p>
            <a:pPr eaLnBrk="1" hangingPunct="1">
              <a:lnSpc>
                <a:spcPct val="110000"/>
              </a:lnSpc>
              <a:spcBef>
                <a:spcPct val="20000"/>
              </a:spcBef>
              <a:buFont typeface="Arial" panose="020B0604020202020204" pitchFamily="34" charset="0"/>
              <a:buNone/>
              <a:defRPr/>
            </a:pPr>
            <a:r>
              <a:rPr lang="en-GB" sz="1800" dirty="0">
                <a:latin typeface="Mind Meridian" panose="020B0503030507020204" pitchFamily="34" charset="0"/>
                <a:cs typeface="Mind Meridian" panose="020B0503030507020204" pitchFamily="34" charset="0"/>
              </a:rPr>
              <a:t>	Using the suggestions on the previous slide, create your own mental health first aid kit. Include the types of things that you could do when you’re finding things hard.</a:t>
            </a:r>
          </a:p>
          <a:p>
            <a:pPr eaLnBrk="1" hangingPunct="1">
              <a:lnSpc>
                <a:spcPct val="110000"/>
              </a:lnSpc>
              <a:spcBef>
                <a:spcPct val="20000"/>
              </a:spcBef>
              <a:buFont typeface="Arial" panose="020B0604020202020204" pitchFamily="34" charset="0"/>
              <a:buNone/>
              <a:defRPr/>
            </a:pPr>
            <a:endParaRPr lang="en-GB" sz="1800" dirty="0">
              <a:latin typeface="Mind Meridian" panose="020B0503030507020204" pitchFamily="34" charset="0"/>
              <a:cs typeface="Mind Meridian" panose="020B0503030507020204" pitchFamily="34" charset="0"/>
            </a:endParaRPr>
          </a:p>
          <a:p>
            <a:pPr marL="285750" indent="-285750">
              <a:buFont typeface="Arial" panose="020B0604020202020204" pitchFamily="34" charset="0"/>
              <a:buChar char="•"/>
            </a:pPr>
            <a:r>
              <a:rPr lang="en-GB" sz="1800" dirty="0">
                <a:latin typeface="Mind Meridian" panose="020B0503030507020204" pitchFamily="34" charset="0"/>
                <a:cs typeface="Mind Meridian" panose="020B0503030507020204" pitchFamily="34" charset="0"/>
              </a:rPr>
              <a:t>Here’s an example:</a:t>
            </a:r>
            <a:endParaRPr lang="en-GB" dirty="0">
              <a:latin typeface="Mind Meridian" panose="020B0503030507020204" pitchFamily="34" charset="0"/>
              <a:cs typeface="Mind Meridian" panose="020B0503030507020204" pitchFamily="34" charset="0"/>
            </a:endParaRPr>
          </a:p>
          <a:p>
            <a:pPr marL="598487" lvl="1">
              <a:buFont typeface="Arial" panose="020B0604020202020204" pitchFamily="34" charset="0"/>
              <a:buChar char="•"/>
            </a:pPr>
            <a:r>
              <a:rPr lang="en-GB" dirty="0">
                <a:solidFill>
                  <a:schemeClr val="tx1"/>
                </a:solidFill>
                <a:latin typeface="Mind Meridian" panose="020B0503030507020204" pitchFamily="34" charset="0"/>
                <a:cs typeface="Mind Meridian" panose="020B0503030507020204" pitchFamily="34" charset="0"/>
              </a:rPr>
              <a:t>Chatting to my best friend about how I’m feeling</a:t>
            </a:r>
          </a:p>
          <a:p>
            <a:pPr marL="598487" lvl="1">
              <a:buFont typeface="Arial" panose="020B0604020202020204" pitchFamily="34" charset="0"/>
              <a:buChar char="•"/>
            </a:pPr>
            <a:r>
              <a:rPr lang="en-GB" dirty="0">
                <a:solidFill>
                  <a:schemeClr val="tx1"/>
                </a:solidFill>
                <a:latin typeface="Mind Meridian" panose="020B0503030507020204" pitchFamily="34" charset="0"/>
                <a:cs typeface="Mind Meridian" panose="020B0503030507020204" pitchFamily="34" charset="0"/>
              </a:rPr>
              <a:t>Drawing while listening to my favourite music</a:t>
            </a:r>
          </a:p>
          <a:p>
            <a:pPr marL="598487" lvl="1">
              <a:buFont typeface="Arial" panose="020B0604020202020204" pitchFamily="34" charset="0"/>
              <a:buChar char="•"/>
            </a:pPr>
            <a:r>
              <a:rPr lang="en-GB" dirty="0">
                <a:solidFill>
                  <a:schemeClr val="tx1"/>
                </a:solidFill>
                <a:latin typeface="Mind Meridian" panose="020B0503030507020204" pitchFamily="34" charset="0"/>
                <a:cs typeface="Mind Meridian" panose="020B0503030507020204" pitchFamily="34" charset="0"/>
              </a:rPr>
              <a:t>Having a long bath</a:t>
            </a:r>
          </a:p>
          <a:p>
            <a:pPr eaLnBrk="1" hangingPunct="1">
              <a:lnSpc>
                <a:spcPct val="110000"/>
              </a:lnSpc>
              <a:spcBef>
                <a:spcPct val="20000"/>
              </a:spcBef>
              <a:buFont typeface="Arial" panose="020B0604020202020204" pitchFamily="34" charset="0"/>
              <a:buNone/>
              <a:defRPr/>
            </a:pPr>
            <a:endParaRPr lang="en-GB" dirty="0"/>
          </a:p>
        </p:txBody>
      </p:sp>
    </p:spTree>
    <p:extLst>
      <p:ext uri="{BB962C8B-B14F-4D97-AF65-F5344CB8AC3E}">
        <p14:creationId xmlns:p14="http://schemas.microsoft.com/office/powerpoint/2010/main" val="976927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3DFF-F4D5-441B-A140-39E3187C7D3F}"/>
              </a:ext>
            </a:extLst>
          </p:cNvPr>
          <p:cNvSpPr>
            <a:spLocks noGrp="1"/>
          </p:cNvSpPr>
          <p:nvPr>
            <p:ph type="title"/>
          </p:nvPr>
        </p:nvSpPr>
        <p:spPr/>
        <p:txBody>
          <a:bodyPr/>
          <a:lstStyle/>
          <a:p>
            <a:r>
              <a:rPr lang="en-GB" dirty="0"/>
              <a:t>Support</a:t>
            </a:r>
          </a:p>
        </p:txBody>
      </p:sp>
      <p:sp>
        <p:nvSpPr>
          <p:cNvPr id="5" name="Content Placeholder 4">
            <a:extLst>
              <a:ext uri="{FF2B5EF4-FFF2-40B4-BE49-F238E27FC236}">
                <a16:creationId xmlns:a16="http://schemas.microsoft.com/office/drawing/2014/main" id="{4EAEF45C-78C2-96DC-67A3-7648DFA6BBB1}"/>
              </a:ext>
            </a:extLst>
          </p:cNvPr>
          <p:cNvSpPr>
            <a:spLocks noGrp="1"/>
          </p:cNvSpPr>
          <p:nvPr>
            <p:ph idx="1"/>
          </p:nvPr>
        </p:nvSpPr>
        <p:spPr/>
        <p:txBody>
          <a:bodyPr>
            <a:normAutofit fontScale="92500" lnSpcReduction="10000"/>
          </a:bodyPr>
          <a:lstStyle/>
          <a:p>
            <a:pPr marL="7938" indent="0" algn="l" rtl="0">
              <a:buNone/>
            </a:pPr>
            <a:r>
              <a:rPr lang="en-GB" b="0" i="0" dirty="0">
                <a:effectLst/>
                <a:latin typeface="Mind Meridian" panose="020B0503030507020204" pitchFamily="34" charset="0"/>
                <a:cs typeface="Mind Meridian" panose="020B0503030507020204" pitchFamily="34" charset="0"/>
              </a:rPr>
              <a:t>There are lots of ways you can find support – but you may need to try a few options to work out what's best for you.</a:t>
            </a:r>
          </a:p>
          <a:p>
            <a:pPr marL="7938" indent="0" algn="l" rtl="0">
              <a:buNone/>
            </a:pPr>
            <a:endParaRPr lang="en-GB" b="0" i="0" dirty="0">
              <a:effectLst/>
              <a:latin typeface="Mind Meridian" panose="020B0503030507020204" pitchFamily="34" charset="0"/>
              <a:cs typeface="Mind Meridian" panose="020B0503030507020204" pitchFamily="34" charset="0"/>
            </a:endParaRPr>
          </a:p>
          <a:p>
            <a:pPr marL="7938" indent="0" algn="l" rtl="0">
              <a:buNone/>
            </a:pPr>
            <a:r>
              <a:rPr lang="en-GB" b="0" i="0" dirty="0">
                <a:effectLst/>
                <a:latin typeface="Mind Meridian" panose="020B0503030507020204" pitchFamily="34" charset="0"/>
                <a:cs typeface="Mind Meridian" panose="020B0503030507020204" pitchFamily="34" charset="0"/>
              </a:rPr>
              <a:t>**SIGNPOST TO YOUR SCHOOLS WELLBEING SUPPORT**</a:t>
            </a:r>
          </a:p>
          <a:p>
            <a:pPr marL="7938" indent="0" algn="l" rtl="0">
              <a:buNone/>
            </a:pPr>
            <a:endParaRPr lang="en-GB" b="0" i="0" dirty="0">
              <a:effectLst/>
              <a:latin typeface="Mind Meridian" panose="020B0503030507020204" pitchFamily="34" charset="0"/>
              <a:cs typeface="Mind Meridian" panose="020B0503030507020204" pitchFamily="34" charset="0"/>
            </a:endParaRPr>
          </a:p>
          <a:p>
            <a:pPr marL="7938" indent="0" algn="l" rtl="0">
              <a:buNone/>
            </a:pPr>
            <a:r>
              <a:rPr lang="en-GB" dirty="0">
                <a:latin typeface="Mind Meridian" panose="020B0503030507020204" pitchFamily="34" charset="0"/>
                <a:cs typeface="Mind Meridian" panose="020B0503030507020204" pitchFamily="34" charset="0"/>
              </a:rPr>
              <a:t>Visit mind.org.uk for information, signposting and support</a:t>
            </a:r>
          </a:p>
          <a:p>
            <a:pPr marL="7938" indent="0" algn="l" rtl="0">
              <a:buNone/>
            </a:pPr>
            <a:endParaRPr lang="en-GB" dirty="0">
              <a:latin typeface="Mind Meridian" panose="020B0503030507020204" pitchFamily="34" charset="0"/>
              <a:cs typeface="Mind Meridian" panose="020B0503030507020204" pitchFamily="34" charset="0"/>
            </a:endParaRPr>
          </a:p>
          <a:p>
            <a:pPr marL="7938" indent="0" algn="l" rtl="0">
              <a:buNone/>
            </a:pPr>
            <a:r>
              <a:rPr lang="en-GB" b="0" i="0" dirty="0">
                <a:effectLst/>
                <a:latin typeface="Mind Meridian" panose="020B0503030507020204" pitchFamily="34" charset="0"/>
                <a:cs typeface="Mind Meridian" panose="020B0503030507020204" pitchFamily="34" charset="0"/>
              </a:rPr>
              <a:t>www.mind.org.uk/information-support/for-children-and-young-people/finding-support/</a:t>
            </a:r>
            <a:endParaRPr lang="en-GB" b="1" i="0" dirty="0">
              <a:effectLst/>
              <a:latin typeface="Mind Meridian" panose="020B0503030507020204" pitchFamily="34" charset="0"/>
              <a:cs typeface="Mind Meridian" panose="020B0503030507020204" pitchFamily="34" charset="0"/>
            </a:endParaRPr>
          </a:p>
          <a:p>
            <a:pPr marL="7938" indent="0" algn="l" rtl="0">
              <a:buNone/>
            </a:pPr>
            <a:endParaRPr lang="en-GB" b="1" i="0" dirty="0">
              <a:solidFill>
                <a:srgbClr val="555555"/>
              </a:solidFill>
              <a:effectLst/>
              <a:latin typeface="Mind Meridian" panose="020B0503030507020204" pitchFamily="34" charset="0"/>
              <a:cs typeface="Mind Meridian" panose="020B0503030507020204" pitchFamily="34" charset="0"/>
            </a:endParaRPr>
          </a:p>
          <a:p>
            <a:pPr marL="7938" indent="0" algn="l" rtl="0">
              <a:buNone/>
            </a:pPr>
            <a:r>
              <a:rPr lang="en-GB" b="1" i="0" dirty="0">
                <a:solidFill>
                  <a:srgbClr val="555555"/>
                </a:solidFill>
                <a:effectLst/>
                <a:latin typeface="Mind Meridian" panose="020B0503030507020204" pitchFamily="34" charset="0"/>
                <a:cs typeface="Mind Meridian" panose="020B0503030507020204" pitchFamily="34" charset="0"/>
              </a:rPr>
              <a:t>Remember: you're not alone and you deserve support.</a:t>
            </a:r>
          </a:p>
          <a:p>
            <a:pPr marL="7938" indent="0">
              <a:buNone/>
            </a:pPr>
            <a:endParaRPr lang="en-GB" dirty="0"/>
          </a:p>
        </p:txBody>
      </p:sp>
    </p:spTree>
    <p:extLst>
      <p:ext uri="{BB962C8B-B14F-4D97-AF65-F5344CB8AC3E}">
        <p14:creationId xmlns:p14="http://schemas.microsoft.com/office/powerpoint/2010/main" val="779198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06ABB6-9182-FB66-0DE9-E4794DB1EC15}"/>
              </a:ext>
            </a:extLst>
          </p:cNvPr>
          <p:cNvSpPr>
            <a:spLocks noGrp="1"/>
          </p:cNvSpPr>
          <p:nvPr>
            <p:ph type="title"/>
          </p:nvPr>
        </p:nvSpPr>
        <p:spPr/>
        <p:txBody>
          <a:bodyPr/>
          <a:lstStyle/>
          <a:p>
            <a:r>
              <a:rPr lang="en-GB" dirty="0"/>
              <a:t>Put your hand up if:</a:t>
            </a:r>
          </a:p>
        </p:txBody>
      </p:sp>
      <p:sp>
        <p:nvSpPr>
          <p:cNvPr id="4" name="Content Placeholder 3">
            <a:extLst>
              <a:ext uri="{FF2B5EF4-FFF2-40B4-BE49-F238E27FC236}">
                <a16:creationId xmlns:a16="http://schemas.microsoft.com/office/drawing/2014/main" id="{1C11A10B-ED35-8553-E9E1-E87DC507F71F}"/>
              </a:ext>
            </a:extLst>
          </p:cNvPr>
          <p:cNvSpPr>
            <a:spLocks noGrp="1"/>
          </p:cNvSpPr>
          <p:nvPr>
            <p:ph idx="1"/>
          </p:nvPr>
        </p:nvSpPr>
        <p:spPr/>
        <p:txBody>
          <a:bodyPr>
            <a:normAutofit fontScale="92500" lnSpcReduction="10000"/>
          </a:bodyPr>
          <a:lstStyle/>
          <a:p>
            <a:pPr eaLnBrk="1" hangingPunct="1">
              <a:lnSpc>
                <a:spcPct val="150000"/>
              </a:lnSpc>
              <a:spcBef>
                <a:spcPct val="0"/>
              </a:spcBef>
            </a:pPr>
            <a:r>
              <a:rPr lang="en-GB" altLang="en-US" sz="1800" dirty="0">
                <a:solidFill>
                  <a:srgbClr val="69615F"/>
                </a:solidFill>
                <a:latin typeface="Mind Meridian" panose="020B0503030507020204" pitchFamily="34" charset="0"/>
                <a:cs typeface="Mind Meridian" panose="020B0503030507020204" pitchFamily="34" charset="0"/>
              </a:rPr>
              <a:t>You have physical health</a:t>
            </a:r>
            <a:endParaRPr lang="en-GB" altLang="en-US" sz="1800" dirty="0">
              <a:solidFill>
                <a:srgbClr val="970035"/>
              </a:solidFill>
              <a:latin typeface="Mind Meridian" panose="020B0503030507020204" pitchFamily="34" charset="0"/>
              <a:cs typeface="Mind Meridian" panose="020B0503030507020204" pitchFamily="34" charset="0"/>
            </a:endParaRPr>
          </a:p>
          <a:p>
            <a:pPr eaLnBrk="1" hangingPunct="1">
              <a:lnSpc>
                <a:spcPct val="150000"/>
              </a:lnSpc>
              <a:spcBef>
                <a:spcPct val="0"/>
              </a:spcBef>
            </a:pPr>
            <a:r>
              <a:rPr lang="en-GB" altLang="en-US" sz="1800" dirty="0">
                <a:solidFill>
                  <a:srgbClr val="970035"/>
                </a:solidFill>
                <a:latin typeface="Mind Meridian" panose="020B0503030507020204" pitchFamily="34" charset="0"/>
                <a:cs typeface="Mind Meridian" panose="020B0503030507020204" pitchFamily="34" charset="0"/>
              </a:rPr>
              <a:t> </a:t>
            </a:r>
            <a:r>
              <a:rPr lang="en-GB" altLang="en-US" sz="1800" dirty="0">
                <a:solidFill>
                  <a:srgbClr val="69615F"/>
                </a:solidFill>
                <a:latin typeface="Mind Meridian" panose="020B0503030507020204" pitchFamily="34" charset="0"/>
                <a:cs typeface="Mind Meridian" panose="020B0503030507020204" pitchFamily="34" charset="0"/>
              </a:rPr>
              <a:t>You have ever broken a bone?</a:t>
            </a:r>
            <a:endParaRPr lang="en-GB" altLang="en-US" sz="1800" dirty="0">
              <a:solidFill>
                <a:srgbClr val="970035"/>
              </a:solidFill>
              <a:latin typeface="Mind Meridian" panose="020B0503030507020204" pitchFamily="34" charset="0"/>
              <a:cs typeface="Mind Meridian" panose="020B0503030507020204" pitchFamily="34" charset="0"/>
            </a:endParaRPr>
          </a:p>
          <a:p>
            <a:pPr eaLnBrk="1" hangingPunct="1">
              <a:lnSpc>
                <a:spcPct val="150000"/>
              </a:lnSpc>
              <a:spcBef>
                <a:spcPct val="0"/>
              </a:spcBef>
            </a:pPr>
            <a:r>
              <a:rPr lang="en-GB" altLang="en-US" sz="1800" dirty="0">
                <a:solidFill>
                  <a:srgbClr val="970035"/>
                </a:solidFill>
                <a:latin typeface="Mind Meridian" panose="020B0503030507020204" pitchFamily="34" charset="0"/>
                <a:cs typeface="Mind Meridian" panose="020B0503030507020204" pitchFamily="34" charset="0"/>
              </a:rPr>
              <a:t> </a:t>
            </a:r>
            <a:r>
              <a:rPr lang="en-GB" altLang="en-US" sz="1800" dirty="0">
                <a:solidFill>
                  <a:srgbClr val="69615F"/>
                </a:solidFill>
                <a:latin typeface="Mind Meridian" panose="020B0503030507020204" pitchFamily="34" charset="0"/>
                <a:cs typeface="Mind Meridian" panose="020B0503030507020204" pitchFamily="34" charset="0"/>
              </a:rPr>
              <a:t>You have ever cut your finger?</a:t>
            </a:r>
          </a:p>
          <a:p>
            <a:pPr eaLnBrk="1" hangingPunct="1">
              <a:lnSpc>
                <a:spcPct val="150000"/>
              </a:lnSpc>
              <a:spcBef>
                <a:spcPct val="0"/>
              </a:spcBef>
            </a:pPr>
            <a:r>
              <a:rPr lang="en-GB" altLang="en-US" sz="1800" dirty="0">
                <a:solidFill>
                  <a:srgbClr val="970035"/>
                </a:solidFill>
                <a:latin typeface="Mind Meridian" panose="020B0503030507020204" pitchFamily="34" charset="0"/>
                <a:cs typeface="Mind Meridian" panose="020B0503030507020204" pitchFamily="34" charset="0"/>
              </a:rPr>
              <a:t> </a:t>
            </a:r>
            <a:r>
              <a:rPr lang="en-GB" altLang="en-US" sz="1800" dirty="0">
                <a:solidFill>
                  <a:srgbClr val="69615F"/>
                </a:solidFill>
                <a:latin typeface="Mind Meridian" panose="020B0503030507020204" pitchFamily="34" charset="0"/>
                <a:cs typeface="Mind Meridian" panose="020B0503030507020204" pitchFamily="34" charset="0"/>
              </a:rPr>
              <a:t>You have ever had a head ache?</a:t>
            </a:r>
            <a:endParaRPr lang="en-GB" altLang="en-US" sz="1800" dirty="0">
              <a:solidFill>
                <a:srgbClr val="970035"/>
              </a:solidFill>
              <a:latin typeface="Mind Meridian" panose="020B0503030507020204" pitchFamily="34" charset="0"/>
              <a:cs typeface="Mind Meridian" panose="020B0503030507020204" pitchFamily="34" charset="0"/>
            </a:endParaRPr>
          </a:p>
          <a:p>
            <a:pPr eaLnBrk="1" hangingPunct="1">
              <a:lnSpc>
                <a:spcPct val="150000"/>
              </a:lnSpc>
              <a:spcBef>
                <a:spcPct val="0"/>
              </a:spcBef>
            </a:pPr>
            <a:r>
              <a:rPr lang="en-GB" altLang="en-US" sz="1800" dirty="0">
                <a:solidFill>
                  <a:srgbClr val="970035"/>
                </a:solidFill>
                <a:latin typeface="Mind Meridian" panose="020B0503030507020204" pitchFamily="34" charset="0"/>
                <a:cs typeface="Mind Meridian" panose="020B0503030507020204" pitchFamily="34" charset="0"/>
              </a:rPr>
              <a:t> </a:t>
            </a:r>
            <a:r>
              <a:rPr lang="en-GB" altLang="en-US" sz="1800" dirty="0">
                <a:solidFill>
                  <a:srgbClr val="69615F"/>
                </a:solidFill>
                <a:latin typeface="Mind Meridian" panose="020B0503030507020204" pitchFamily="34" charset="0"/>
                <a:cs typeface="Mind Meridian" panose="020B0503030507020204" pitchFamily="34" charset="0"/>
              </a:rPr>
              <a:t>You have ever had a toothache?</a:t>
            </a:r>
            <a:endParaRPr lang="en-GB" altLang="en-US" sz="1800" dirty="0">
              <a:solidFill>
                <a:srgbClr val="970035"/>
              </a:solidFill>
              <a:latin typeface="Mind Meridian" panose="020B0503030507020204" pitchFamily="34" charset="0"/>
              <a:cs typeface="Mind Meridian" panose="020B0503030507020204" pitchFamily="34" charset="0"/>
            </a:endParaRPr>
          </a:p>
          <a:p>
            <a:pPr eaLnBrk="1" hangingPunct="1">
              <a:lnSpc>
                <a:spcPct val="150000"/>
              </a:lnSpc>
              <a:spcBef>
                <a:spcPct val="0"/>
              </a:spcBef>
            </a:pPr>
            <a:r>
              <a:rPr lang="en-GB" altLang="en-US" sz="1800" dirty="0">
                <a:solidFill>
                  <a:srgbClr val="970035"/>
                </a:solidFill>
                <a:latin typeface="Mind Meridian" panose="020B0503030507020204" pitchFamily="34" charset="0"/>
                <a:cs typeface="Mind Meridian" panose="020B0503030507020204" pitchFamily="34" charset="0"/>
              </a:rPr>
              <a:t> </a:t>
            </a:r>
            <a:r>
              <a:rPr lang="en-GB" altLang="en-US" sz="1800" dirty="0">
                <a:solidFill>
                  <a:srgbClr val="69615F"/>
                </a:solidFill>
                <a:latin typeface="Mind Meridian" panose="020B0503030507020204" pitchFamily="34" charset="0"/>
                <a:cs typeface="Mind Meridian" panose="020B0503030507020204" pitchFamily="34" charset="0"/>
              </a:rPr>
              <a:t>You have ever had a tummy ache?</a:t>
            </a:r>
            <a:endParaRPr lang="en-GB" altLang="en-US" sz="1800" dirty="0">
              <a:solidFill>
                <a:srgbClr val="970035"/>
              </a:solidFill>
              <a:latin typeface="Mind Meridian" panose="020B0503030507020204" pitchFamily="34" charset="0"/>
              <a:cs typeface="Mind Meridian" panose="020B0503030507020204" pitchFamily="34" charset="0"/>
            </a:endParaRPr>
          </a:p>
          <a:p>
            <a:pPr eaLnBrk="1" hangingPunct="1">
              <a:lnSpc>
                <a:spcPct val="150000"/>
              </a:lnSpc>
              <a:spcBef>
                <a:spcPct val="0"/>
              </a:spcBef>
            </a:pPr>
            <a:r>
              <a:rPr lang="en-GB" altLang="en-US" sz="1800" dirty="0">
                <a:solidFill>
                  <a:srgbClr val="970035"/>
                </a:solidFill>
                <a:latin typeface="Mind Meridian" panose="020B0503030507020204" pitchFamily="34" charset="0"/>
                <a:cs typeface="Mind Meridian" panose="020B0503030507020204" pitchFamily="34" charset="0"/>
              </a:rPr>
              <a:t> </a:t>
            </a:r>
            <a:r>
              <a:rPr lang="en-GB" altLang="en-US" sz="1800" dirty="0">
                <a:solidFill>
                  <a:srgbClr val="69615F"/>
                </a:solidFill>
                <a:latin typeface="Mind Meridian" panose="020B0503030507020204" pitchFamily="34" charset="0"/>
                <a:cs typeface="Mind Meridian" panose="020B0503030507020204" pitchFamily="34" charset="0"/>
              </a:rPr>
              <a:t>You have ever fallen and been in pain?</a:t>
            </a:r>
            <a:endParaRPr lang="en-GB" altLang="en-US" sz="1800" dirty="0">
              <a:solidFill>
                <a:srgbClr val="970035"/>
              </a:solidFill>
              <a:latin typeface="Mind Meridian" panose="020B0503030507020204" pitchFamily="34" charset="0"/>
              <a:cs typeface="Mind Meridian" panose="020B0503030507020204" pitchFamily="34" charset="0"/>
            </a:endParaRPr>
          </a:p>
          <a:p>
            <a:pPr marL="7938" indent="0" eaLnBrk="1" hangingPunct="1">
              <a:lnSpc>
                <a:spcPct val="150000"/>
              </a:lnSpc>
              <a:spcBef>
                <a:spcPct val="0"/>
              </a:spcBef>
              <a:buNone/>
            </a:pPr>
            <a:endParaRPr lang="en-GB" dirty="0"/>
          </a:p>
        </p:txBody>
      </p:sp>
    </p:spTree>
    <p:extLst>
      <p:ext uri="{BB962C8B-B14F-4D97-AF65-F5344CB8AC3E}">
        <p14:creationId xmlns:p14="http://schemas.microsoft.com/office/powerpoint/2010/main" val="839596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06ABB6-9182-FB66-0DE9-E4794DB1EC15}"/>
              </a:ext>
            </a:extLst>
          </p:cNvPr>
          <p:cNvSpPr>
            <a:spLocks noGrp="1"/>
          </p:cNvSpPr>
          <p:nvPr>
            <p:ph type="title"/>
          </p:nvPr>
        </p:nvSpPr>
        <p:spPr/>
        <p:txBody>
          <a:bodyPr/>
          <a:lstStyle/>
          <a:p>
            <a:r>
              <a:rPr lang="en-GB" dirty="0"/>
              <a:t>Now I want you to think if:</a:t>
            </a:r>
          </a:p>
        </p:txBody>
      </p:sp>
      <p:sp>
        <p:nvSpPr>
          <p:cNvPr id="4" name="Content Placeholder 3">
            <a:extLst>
              <a:ext uri="{FF2B5EF4-FFF2-40B4-BE49-F238E27FC236}">
                <a16:creationId xmlns:a16="http://schemas.microsoft.com/office/drawing/2014/main" id="{1C11A10B-ED35-8553-E9E1-E87DC507F71F}"/>
              </a:ext>
            </a:extLst>
          </p:cNvPr>
          <p:cNvSpPr>
            <a:spLocks noGrp="1"/>
          </p:cNvSpPr>
          <p:nvPr>
            <p:ph idx="1"/>
          </p:nvPr>
        </p:nvSpPr>
        <p:spPr/>
        <p:txBody>
          <a:bodyPr>
            <a:normAutofit/>
          </a:bodyPr>
          <a:lstStyle/>
          <a:p>
            <a:pPr eaLnBrk="1" hangingPunct="1">
              <a:lnSpc>
                <a:spcPct val="150000"/>
              </a:lnSpc>
              <a:spcBef>
                <a:spcPct val="0"/>
              </a:spcBef>
            </a:pPr>
            <a:r>
              <a:rPr lang="en-GB" altLang="en-US" sz="1800" dirty="0">
                <a:solidFill>
                  <a:srgbClr val="69615F"/>
                </a:solidFill>
                <a:latin typeface="Mind Meridian" panose="020B0503030507020204" pitchFamily="34" charset="0"/>
                <a:cs typeface="Mind Meridian" panose="020B0503030507020204" pitchFamily="34" charset="0"/>
              </a:rPr>
              <a:t>You have mental health?</a:t>
            </a:r>
            <a:endParaRPr lang="en-GB" altLang="en-US" sz="1800" dirty="0">
              <a:solidFill>
                <a:srgbClr val="970035"/>
              </a:solidFill>
              <a:latin typeface="Mind Meridian" panose="020B0503030507020204" pitchFamily="34" charset="0"/>
              <a:cs typeface="Mind Meridian" panose="020B0503030507020204" pitchFamily="34" charset="0"/>
            </a:endParaRPr>
          </a:p>
          <a:p>
            <a:pPr eaLnBrk="1" hangingPunct="1">
              <a:lnSpc>
                <a:spcPct val="150000"/>
              </a:lnSpc>
              <a:spcBef>
                <a:spcPct val="0"/>
              </a:spcBef>
            </a:pPr>
            <a:r>
              <a:rPr lang="en-GB" altLang="en-US" dirty="0">
                <a:solidFill>
                  <a:srgbClr val="69615F"/>
                </a:solidFill>
                <a:latin typeface="Mind Meridian" panose="020B0503030507020204" pitchFamily="34" charset="0"/>
                <a:cs typeface="Mind Meridian" panose="020B0503030507020204" pitchFamily="34" charset="0"/>
              </a:rPr>
              <a:t>Y</a:t>
            </a:r>
            <a:r>
              <a:rPr lang="en-GB" altLang="en-US" sz="1800" dirty="0">
                <a:solidFill>
                  <a:srgbClr val="69615F"/>
                </a:solidFill>
                <a:latin typeface="Mind Meridian" panose="020B0503030507020204" pitchFamily="34" charset="0"/>
                <a:cs typeface="Mind Meridian" panose="020B0503030507020204" pitchFamily="34" charset="0"/>
              </a:rPr>
              <a:t>ou have felt happy in the last week?</a:t>
            </a:r>
            <a:endParaRPr lang="en-GB" altLang="en-US" sz="1800" dirty="0">
              <a:solidFill>
                <a:srgbClr val="970035"/>
              </a:solidFill>
              <a:latin typeface="Mind Meridian" panose="020B0503030507020204" pitchFamily="34" charset="0"/>
              <a:cs typeface="Mind Meridian" panose="020B0503030507020204" pitchFamily="34" charset="0"/>
            </a:endParaRPr>
          </a:p>
          <a:p>
            <a:pPr eaLnBrk="1" hangingPunct="1">
              <a:lnSpc>
                <a:spcPct val="150000"/>
              </a:lnSpc>
              <a:spcBef>
                <a:spcPct val="0"/>
              </a:spcBef>
            </a:pPr>
            <a:r>
              <a:rPr lang="en-GB" altLang="en-US" sz="1800" dirty="0">
                <a:solidFill>
                  <a:srgbClr val="69615F"/>
                </a:solidFill>
                <a:latin typeface="Mind Meridian" panose="020B0503030507020204" pitchFamily="34" charset="0"/>
                <a:cs typeface="Mind Meridian" panose="020B0503030507020204" pitchFamily="34" charset="0"/>
              </a:rPr>
              <a:t>You have felt sad in the last week?</a:t>
            </a:r>
          </a:p>
          <a:p>
            <a:pPr eaLnBrk="1" hangingPunct="1">
              <a:lnSpc>
                <a:spcPct val="150000"/>
              </a:lnSpc>
              <a:spcBef>
                <a:spcPct val="0"/>
              </a:spcBef>
            </a:pPr>
            <a:r>
              <a:rPr lang="en-GB" altLang="en-US" sz="1800" dirty="0">
                <a:solidFill>
                  <a:srgbClr val="69615F"/>
                </a:solidFill>
                <a:latin typeface="Mind Meridian" panose="020B0503030507020204" pitchFamily="34" charset="0"/>
                <a:cs typeface="Mind Meridian" panose="020B0503030507020204" pitchFamily="34" charset="0"/>
              </a:rPr>
              <a:t>You have ever felt excited?</a:t>
            </a:r>
            <a:endParaRPr lang="en-GB" altLang="en-US" sz="1800" dirty="0">
              <a:solidFill>
                <a:srgbClr val="970035"/>
              </a:solidFill>
              <a:latin typeface="Mind Meridian" panose="020B0503030507020204" pitchFamily="34" charset="0"/>
              <a:cs typeface="Mind Meridian" panose="020B0503030507020204" pitchFamily="34" charset="0"/>
            </a:endParaRPr>
          </a:p>
          <a:p>
            <a:pPr eaLnBrk="1" hangingPunct="1">
              <a:lnSpc>
                <a:spcPct val="150000"/>
              </a:lnSpc>
              <a:spcBef>
                <a:spcPct val="0"/>
              </a:spcBef>
            </a:pPr>
            <a:r>
              <a:rPr lang="en-GB" altLang="en-US" sz="1800" dirty="0">
                <a:solidFill>
                  <a:srgbClr val="69615F"/>
                </a:solidFill>
                <a:latin typeface="Mind Meridian" panose="020B0503030507020204" pitchFamily="34" charset="0"/>
                <a:cs typeface="Mind Meridian" panose="020B0503030507020204" pitchFamily="34" charset="0"/>
              </a:rPr>
              <a:t>You have ever felt scared?</a:t>
            </a:r>
          </a:p>
          <a:p>
            <a:pPr>
              <a:lnSpc>
                <a:spcPct val="150000"/>
              </a:lnSpc>
              <a:spcBef>
                <a:spcPct val="0"/>
              </a:spcBef>
            </a:pPr>
            <a:r>
              <a:rPr lang="en-GB" altLang="en-US" sz="1800" dirty="0">
                <a:solidFill>
                  <a:srgbClr val="69615F"/>
                </a:solidFill>
                <a:latin typeface="Mind Meridian" panose="020B0503030507020204" pitchFamily="34" charset="0"/>
                <a:cs typeface="Mind Meridian" panose="020B0503030507020204" pitchFamily="34" charset="0"/>
              </a:rPr>
              <a:t>You have ever felt worried?</a:t>
            </a:r>
          </a:p>
          <a:p>
            <a:pPr eaLnBrk="1" hangingPunct="1">
              <a:lnSpc>
                <a:spcPct val="150000"/>
              </a:lnSpc>
              <a:spcBef>
                <a:spcPct val="0"/>
              </a:spcBef>
            </a:pPr>
            <a:endParaRPr lang="en-GB" altLang="en-US" sz="1800" dirty="0">
              <a:solidFill>
                <a:srgbClr val="69615F"/>
              </a:solidFill>
              <a:latin typeface="InterstatePlus Light"/>
            </a:endParaRPr>
          </a:p>
          <a:p>
            <a:pPr marL="7938" indent="0" eaLnBrk="1" hangingPunct="1">
              <a:lnSpc>
                <a:spcPct val="150000"/>
              </a:lnSpc>
              <a:spcBef>
                <a:spcPct val="0"/>
              </a:spcBef>
              <a:buNone/>
            </a:pPr>
            <a:endParaRPr lang="en-GB" dirty="0"/>
          </a:p>
        </p:txBody>
      </p:sp>
    </p:spTree>
    <p:extLst>
      <p:ext uri="{BB962C8B-B14F-4D97-AF65-F5344CB8AC3E}">
        <p14:creationId xmlns:p14="http://schemas.microsoft.com/office/powerpoint/2010/main" val="1787216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424B7F-1506-E93F-5A9E-19CCB21B90CA}"/>
              </a:ext>
            </a:extLst>
          </p:cNvPr>
          <p:cNvSpPr>
            <a:spLocks noGrp="1"/>
          </p:cNvSpPr>
          <p:nvPr>
            <p:ph type="title"/>
          </p:nvPr>
        </p:nvSpPr>
        <p:spPr>
          <a:xfrm>
            <a:off x="764576" y="1503989"/>
            <a:ext cx="6487045" cy="2135522"/>
          </a:xfrm>
        </p:spPr>
        <p:txBody>
          <a:bodyPr/>
          <a:lstStyle/>
          <a:p>
            <a:r>
              <a:rPr lang="en-GB" dirty="0"/>
              <a:t>Mental health is about how we think, feel and act. </a:t>
            </a:r>
            <a:br>
              <a:rPr lang="en-GB" dirty="0"/>
            </a:br>
            <a:br>
              <a:rPr lang="en-GB" dirty="0"/>
            </a:br>
            <a:r>
              <a:rPr lang="en-GB" dirty="0"/>
              <a:t>Just like physical health, everybody has it.</a:t>
            </a:r>
          </a:p>
        </p:txBody>
      </p:sp>
    </p:spTree>
    <p:extLst>
      <p:ext uri="{BB962C8B-B14F-4D97-AF65-F5344CB8AC3E}">
        <p14:creationId xmlns:p14="http://schemas.microsoft.com/office/powerpoint/2010/main" val="220588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3002-5E37-4C44-B863-E92E333E9B69}"/>
              </a:ext>
            </a:extLst>
          </p:cNvPr>
          <p:cNvSpPr>
            <a:spLocks noGrp="1"/>
          </p:cNvSpPr>
          <p:nvPr>
            <p:ph type="title"/>
          </p:nvPr>
        </p:nvSpPr>
        <p:spPr/>
        <p:txBody>
          <a:bodyPr/>
          <a:lstStyle/>
          <a:p>
            <a:r>
              <a:rPr lang="en-GB" dirty="0"/>
              <a:t>What is mental health?</a:t>
            </a:r>
          </a:p>
        </p:txBody>
      </p:sp>
      <p:sp>
        <p:nvSpPr>
          <p:cNvPr id="6" name="Content Placeholder 5">
            <a:extLst>
              <a:ext uri="{FF2B5EF4-FFF2-40B4-BE49-F238E27FC236}">
                <a16:creationId xmlns:a16="http://schemas.microsoft.com/office/drawing/2014/main" id="{501C54EE-2EF9-62F2-13C6-886DC0FCE427}"/>
              </a:ext>
            </a:extLst>
          </p:cNvPr>
          <p:cNvSpPr>
            <a:spLocks noGrp="1"/>
          </p:cNvSpPr>
          <p:nvPr>
            <p:ph idx="1"/>
          </p:nvPr>
        </p:nvSpPr>
        <p:spPr>
          <a:xfrm>
            <a:off x="263471" y="1385325"/>
            <a:ext cx="7052212" cy="3247398"/>
          </a:xfrm>
        </p:spPr>
        <p:txBody>
          <a:bodyPr>
            <a:normAutofit/>
          </a:bodyPr>
          <a:lstStyle/>
          <a:p>
            <a:pPr eaLnBrk="1" hangingPunct="1">
              <a:lnSpc>
                <a:spcPct val="110000"/>
              </a:lnSpc>
              <a:spcBef>
                <a:spcPct val="20000"/>
              </a:spcBef>
              <a:buFont typeface="Arial" panose="020B0604020202020204" pitchFamily="34" charset="0"/>
              <a:buNone/>
              <a:defRPr/>
            </a:pPr>
            <a:r>
              <a:rPr lang="en-GB" sz="1800" dirty="0">
                <a:latin typeface="Mind Meridian" panose="020B0503030507020204" pitchFamily="34" charset="0"/>
                <a:cs typeface="Mind Meridian" panose="020B0503030507020204" pitchFamily="34" charset="0"/>
              </a:rPr>
              <a:t>	Our mental health is on a spectrum, and can range from good to poor.</a:t>
            </a:r>
            <a:br>
              <a:rPr lang="en-GB" sz="1800" dirty="0">
                <a:latin typeface="Mind Meridian" panose="020B0503030507020204" pitchFamily="34" charset="0"/>
                <a:cs typeface="Mind Meridian" panose="020B0503030507020204" pitchFamily="34" charset="0"/>
              </a:rPr>
            </a:br>
            <a:br>
              <a:rPr lang="en-GB" sz="1800" dirty="0">
                <a:latin typeface="Mind Meridian" panose="020B0503030507020204" pitchFamily="34" charset="0"/>
                <a:cs typeface="Mind Meridian" panose="020B0503030507020204" pitchFamily="34" charset="0"/>
              </a:rPr>
            </a:br>
            <a:r>
              <a:rPr lang="en-GB" sz="1800" dirty="0">
                <a:latin typeface="Mind Meridian" panose="020B0503030507020204" pitchFamily="34" charset="0"/>
                <a:cs typeface="Mind Meridian" panose="020B0503030507020204" pitchFamily="34" charset="0"/>
              </a:rPr>
              <a:t>Good mental health can help you to think positively, feel confident and act calmly.</a:t>
            </a:r>
          </a:p>
          <a:p>
            <a:pPr eaLnBrk="1" hangingPunct="1">
              <a:lnSpc>
                <a:spcPct val="110000"/>
              </a:lnSpc>
              <a:spcBef>
                <a:spcPct val="20000"/>
              </a:spcBef>
              <a:buFont typeface="Arial" panose="020B0604020202020204" pitchFamily="34" charset="0"/>
              <a:buNone/>
              <a:defRPr/>
            </a:pPr>
            <a:r>
              <a:rPr lang="en-GB" dirty="0">
                <a:latin typeface="Mind Meridian" panose="020B0503030507020204" pitchFamily="34" charset="0"/>
                <a:cs typeface="Mind Meridian" panose="020B0503030507020204" pitchFamily="34" charset="0"/>
              </a:rPr>
              <a:t>	P</a:t>
            </a:r>
            <a:r>
              <a:rPr lang="en-GB" b="0" i="0" dirty="0">
                <a:effectLst/>
                <a:latin typeface="Mind Meridian" panose="020B0503030507020204" pitchFamily="34" charset="0"/>
                <a:cs typeface="Mind Meridian" panose="020B0503030507020204" pitchFamily="34" charset="0"/>
              </a:rPr>
              <a:t>oor mental health, is when everyday things become difficult to cope with. </a:t>
            </a:r>
            <a:endParaRPr lang="en-GB" dirty="0"/>
          </a:p>
        </p:txBody>
      </p:sp>
    </p:spTree>
    <p:extLst>
      <p:ext uri="{BB962C8B-B14F-4D97-AF65-F5344CB8AC3E}">
        <p14:creationId xmlns:p14="http://schemas.microsoft.com/office/powerpoint/2010/main" val="2203340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424B7F-1506-E93F-5A9E-19CCB21B90CA}"/>
              </a:ext>
            </a:extLst>
          </p:cNvPr>
          <p:cNvSpPr>
            <a:spLocks noGrp="1"/>
          </p:cNvSpPr>
          <p:nvPr>
            <p:ph type="title"/>
          </p:nvPr>
        </p:nvSpPr>
        <p:spPr>
          <a:xfrm>
            <a:off x="764576" y="1082180"/>
            <a:ext cx="6487045" cy="2630473"/>
          </a:xfrm>
        </p:spPr>
        <p:txBody>
          <a:bodyPr/>
          <a:lstStyle/>
          <a:p>
            <a:r>
              <a:rPr lang="en-GB" dirty="0"/>
              <a:t>3 in 5 young people have either experienced a mental health problem themselves, or are close to someone who has. </a:t>
            </a:r>
          </a:p>
        </p:txBody>
      </p:sp>
    </p:spTree>
    <p:extLst>
      <p:ext uri="{BB962C8B-B14F-4D97-AF65-F5344CB8AC3E}">
        <p14:creationId xmlns:p14="http://schemas.microsoft.com/office/powerpoint/2010/main" val="4142384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3DFF-F4D5-441B-A140-39E3187C7D3F}"/>
              </a:ext>
            </a:extLst>
          </p:cNvPr>
          <p:cNvSpPr>
            <a:spLocks noGrp="1"/>
          </p:cNvSpPr>
          <p:nvPr>
            <p:ph type="title"/>
          </p:nvPr>
        </p:nvSpPr>
        <p:spPr/>
        <p:txBody>
          <a:bodyPr/>
          <a:lstStyle/>
          <a:p>
            <a:r>
              <a:rPr lang="en-GB" dirty="0"/>
              <a:t>Haleem’s story</a:t>
            </a: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4273" y="1361339"/>
            <a:ext cx="4824832" cy="2743069"/>
          </a:xfrm>
          <a:prstGeom prst="rect">
            <a:avLst/>
          </a:prstGeom>
        </p:spPr>
      </p:pic>
    </p:spTree>
    <p:extLst>
      <p:ext uri="{BB962C8B-B14F-4D97-AF65-F5344CB8AC3E}">
        <p14:creationId xmlns:p14="http://schemas.microsoft.com/office/powerpoint/2010/main" val="2439942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3DFF-F4D5-441B-A140-39E3187C7D3F}"/>
              </a:ext>
            </a:extLst>
          </p:cNvPr>
          <p:cNvSpPr>
            <a:spLocks noGrp="1"/>
          </p:cNvSpPr>
          <p:nvPr>
            <p:ph type="title"/>
          </p:nvPr>
        </p:nvSpPr>
        <p:spPr>
          <a:xfrm>
            <a:off x="496129" y="121299"/>
            <a:ext cx="6487045" cy="924837"/>
          </a:xfrm>
        </p:spPr>
        <p:txBody>
          <a:bodyPr/>
          <a:lstStyle/>
          <a:p>
            <a:r>
              <a:rPr lang="en-GB" dirty="0"/>
              <a:t>Haleem’s story</a:t>
            </a:r>
          </a:p>
        </p:txBody>
      </p:sp>
      <p:sp>
        <p:nvSpPr>
          <p:cNvPr id="5" name="Content Placeholder 4">
            <a:extLst>
              <a:ext uri="{FF2B5EF4-FFF2-40B4-BE49-F238E27FC236}">
                <a16:creationId xmlns:a16="http://schemas.microsoft.com/office/drawing/2014/main" id="{EE0397C0-9E97-19A7-25D1-7FA19FBC4583}"/>
              </a:ext>
            </a:extLst>
          </p:cNvPr>
          <p:cNvSpPr>
            <a:spLocks noGrp="1"/>
          </p:cNvSpPr>
          <p:nvPr>
            <p:ph idx="1"/>
          </p:nvPr>
        </p:nvSpPr>
        <p:spPr>
          <a:xfrm>
            <a:off x="496129" y="1368053"/>
            <a:ext cx="3902990" cy="3247398"/>
          </a:xfrm>
        </p:spPr>
        <p:txBody>
          <a:bodyPr>
            <a:noAutofit/>
          </a:bodyPr>
          <a:lstStyle/>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I was a quiet child with a loud mind. </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Aged 5 Father said big boys don't cry. </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I guess that's why I walked blind, </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sunken-eyed.</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 </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Each step takes time, Mother said. </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Strength comes with patience, </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and patience comes with intent. </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I didn’t have much of either, </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just enough to roll out of bed.</a:t>
            </a:r>
          </a:p>
          <a:p>
            <a:pPr marL="7938" indent="0">
              <a:lnSpc>
                <a:spcPct val="50000"/>
              </a:lnSpc>
              <a:spcAft>
                <a:spcPts val="800"/>
              </a:spcAft>
              <a:buNone/>
            </a:pPr>
            <a:endParaRPr lang="en-GB" sz="1200" dirty="0">
              <a:latin typeface="Mind Meridian" panose="020B0503030507020204" pitchFamily="34" charset="0"/>
              <a:ea typeface="Calibri" panose="020F0502020204030204" pitchFamily="34" charset="0"/>
              <a:cs typeface="Mind Meridian" panose="020B0503030507020204" pitchFamily="34" charset="0"/>
            </a:endParaRP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I read this book one time; the words were like flesh. </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It taught me something that I'll never forget –  </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that dandelions are like 80% of people </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that can bloom in any environment. </a:t>
            </a:r>
          </a:p>
          <a:p>
            <a:pPr marL="7938" indent="0">
              <a:lnSpc>
                <a:spcPct val="50000"/>
              </a:lnSpc>
              <a:spcAft>
                <a:spcPts val="800"/>
              </a:spcAft>
              <a:buNone/>
            </a:pPr>
            <a:endParaRPr lang="en-GB" sz="1000" dirty="0">
              <a:effectLst/>
              <a:latin typeface="Mind Meridian" panose="020B0503030507020204" pitchFamily="34" charset="0"/>
              <a:ea typeface="Calibri" panose="020F0502020204030204" pitchFamily="34" charset="0"/>
              <a:cs typeface="Mind Meridian" panose="020B0503030507020204" pitchFamily="34" charset="0"/>
            </a:endParaRPr>
          </a:p>
        </p:txBody>
      </p:sp>
      <p:sp>
        <p:nvSpPr>
          <p:cNvPr id="3" name="Content Placeholder 4">
            <a:extLst>
              <a:ext uri="{FF2B5EF4-FFF2-40B4-BE49-F238E27FC236}">
                <a16:creationId xmlns:a16="http://schemas.microsoft.com/office/drawing/2014/main" id="{946F7087-A267-DC6A-6037-D5248EBBA93B}"/>
              </a:ext>
            </a:extLst>
          </p:cNvPr>
          <p:cNvSpPr txBox="1">
            <a:spLocks/>
          </p:cNvSpPr>
          <p:nvPr/>
        </p:nvSpPr>
        <p:spPr>
          <a:xfrm>
            <a:off x="4492109" y="1368053"/>
            <a:ext cx="4062955" cy="3247398"/>
          </a:xfrm>
          <a:prstGeom prst="rect">
            <a:avLst/>
          </a:prstGeom>
        </p:spPr>
        <p:txBody>
          <a:bodyPr vert="horz" lIns="91440" tIns="45720" rIns="91440" bIns="45720" rtlCol="0">
            <a:normAutofit/>
          </a:bodyPr>
          <a:lstStyle>
            <a:lvl1pPr marL="268288" indent="-2603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800" b="0" i="0" kern="1200" baseline="0">
                <a:solidFill>
                  <a:schemeClr val="tx1"/>
                </a:solidFill>
                <a:latin typeface="Mind Meridian" panose="020B0803030507020204" pitchFamily="34" charset="77"/>
                <a:ea typeface="+mn-ea"/>
                <a:cs typeface="Mind Meridian" panose="020B0803030507020204" pitchFamily="34" charset="77"/>
              </a:defRPr>
            </a:lvl1pPr>
            <a:lvl2pPr marL="581025" indent="-2857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600" b="0" i="0" kern="1200" baseline="0">
                <a:solidFill>
                  <a:schemeClr val="tx1"/>
                </a:solidFill>
                <a:latin typeface="Mind Meridian" panose="020B0803030507020204" pitchFamily="34" charset="77"/>
                <a:ea typeface="+mn-ea"/>
                <a:cs typeface="Mind Meridian" panose="020B0803030507020204" pitchFamily="34" charset="77"/>
              </a:defRPr>
            </a:lvl2pPr>
            <a:lvl3pPr marL="898525" indent="-25400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400" b="0" i="0" kern="1200" baseline="0">
                <a:solidFill>
                  <a:schemeClr val="tx1"/>
                </a:solidFill>
                <a:latin typeface="Mind Meridian" panose="020B0803030507020204" pitchFamily="34" charset="77"/>
                <a:ea typeface="+mn-ea"/>
                <a:cs typeface="Mind Meridian" panose="020B0803030507020204" pitchFamily="34" charset="77"/>
              </a:defRPr>
            </a:lvl3pPr>
            <a:lvl4pPr marL="1247775" indent="-28575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200" b="0" i="0" kern="1200" baseline="0">
                <a:solidFill>
                  <a:schemeClr val="tx1"/>
                </a:solidFill>
                <a:latin typeface="Mind Meridian" panose="020B0803030507020204" pitchFamily="34" charset="77"/>
                <a:ea typeface="+mn-ea"/>
                <a:cs typeface="Mind Meridian" panose="020B0803030507020204" pitchFamily="34" charset="77"/>
              </a:defRPr>
            </a:lvl4pPr>
            <a:lvl5pPr marL="1565275" indent="-254000" algn="l" defTabSz="1080000" rtl="0" eaLnBrk="1" latinLnBrk="0" hangingPunct="1">
              <a:lnSpc>
                <a:spcPct val="90000"/>
              </a:lnSpc>
              <a:spcBef>
                <a:spcPts val="0"/>
              </a:spcBef>
              <a:spcAft>
                <a:spcPts val="600"/>
              </a:spcAft>
              <a:buClr>
                <a:schemeClr val="tx2"/>
              </a:buClr>
              <a:buSzPct val="100000"/>
              <a:buFontTx/>
              <a:buBlip>
                <a:blip r:embed="rId3"/>
              </a:buBlip>
              <a:tabLst>
                <a:tab pos="1079500" algn="l"/>
              </a:tabLst>
              <a:defRPr sz="1200" b="0" i="0" kern="1200" baseline="0">
                <a:solidFill>
                  <a:schemeClr val="tx1"/>
                </a:solidFill>
                <a:latin typeface="Mind Meridian" panose="020B0803030507020204" pitchFamily="34" charset="77"/>
                <a:ea typeface="+mn-ea"/>
                <a:cs typeface="Mind Meridian" panose="020B0803030507020204" pitchFamily="34" charset="77"/>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You see, me, I’m more like an orchid instead, </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I need a little more sun sometimes </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and wind can send me off edge.</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 </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But one thing I've learnt is the mind is made of glass, </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half full or half empty depends on the circumstance. </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But even when I'm quiet, and even when it’s loud, </a:t>
            </a:r>
          </a:p>
          <a:p>
            <a:pPr marL="7938" indent="0">
              <a:lnSpc>
                <a:spcPct val="50000"/>
              </a:lnSpc>
              <a:spcAft>
                <a:spcPts val="800"/>
              </a:spcAft>
              <a:buNone/>
            </a:pPr>
            <a:r>
              <a:rPr lang="en-GB" sz="1200" dirty="0">
                <a:effectLst/>
                <a:latin typeface="Mind Meridian" panose="020B0503030507020204" pitchFamily="34" charset="0"/>
                <a:ea typeface="Calibri" panose="020F0502020204030204" pitchFamily="34" charset="0"/>
                <a:cs typeface="Mind Meridian" panose="020B0503030507020204" pitchFamily="34" charset="0"/>
              </a:rPr>
              <a:t>me, myself and I, yeah, we've </a:t>
            </a:r>
            <a:r>
              <a:rPr lang="en-GB" sz="1200" dirty="0" err="1">
                <a:effectLst/>
                <a:latin typeface="Mind Meridian" panose="020B0503030507020204" pitchFamily="34" charset="0"/>
                <a:ea typeface="Calibri" panose="020F0502020204030204" pitchFamily="34" charset="0"/>
                <a:cs typeface="Mind Meridian" panose="020B0503030507020204" pitchFamily="34" charset="0"/>
              </a:rPr>
              <a:t>gotta</a:t>
            </a:r>
            <a:r>
              <a:rPr lang="en-GB" sz="1200" dirty="0">
                <a:effectLst/>
                <a:latin typeface="Mind Meridian" panose="020B0503030507020204" pitchFamily="34" charset="0"/>
                <a:ea typeface="Calibri" panose="020F0502020204030204" pitchFamily="34" charset="0"/>
                <a:cs typeface="Mind Meridian" panose="020B0503030507020204" pitchFamily="34" charset="0"/>
              </a:rPr>
              <a:t> stick around.</a:t>
            </a:r>
          </a:p>
        </p:txBody>
      </p:sp>
    </p:spTree>
    <p:extLst>
      <p:ext uri="{BB962C8B-B14F-4D97-AF65-F5344CB8AC3E}">
        <p14:creationId xmlns:p14="http://schemas.microsoft.com/office/powerpoint/2010/main" val="2973588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06ABB6-9182-FB66-0DE9-E4794DB1EC15}"/>
              </a:ext>
            </a:extLst>
          </p:cNvPr>
          <p:cNvSpPr>
            <a:spLocks noGrp="1"/>
          </p:cNvSpPr>
          <p:nvPr>
            <p:ph type="title"/>
          </p:nvPr>
        </p:nvSpPr>
        <p:spPr/>
        <p:txBody>
          <a:bodyPr/>
          <a:lstStyle/>
          <a:p>
            <a:r>
              <a:rPr lang="en-GB" dirty="0"/>
              <a:t>What is a mental health problem?</a:t>
            </a:r>
          </a:p>
        </p:txBody>
      </p:sp>
      <p:sp>
        <p:nvSpPr>
          <p:cNvPr id="4" name="Content Placeholder 3">
            <a:extLst>
              <a:ext uri="{FF2B5EF4-FFF2-40B4-BE49-F238E27FC236}">
                <a16:creationId xmlns:a16="http://schemas.microsoft.com/office/drawing/2014/main" id="{1C11A10B-ED35-8553-E9E1-E87DC507F71F}"/>
              </a:ext>
            </a:extLst>
          </p:cNvPr>
          <p:cNvSpPr>
            <a:spLocks noGrp="1"/>
          </p:cNvSpPr>
          <p:nvPr>
            <p:ph idx="1"/>
          </p:nvPr>
        </p:nvSpPr>
        <p:spPr/>
        <p:txBody>
          <a:bodyPr>
            <a:noAutofit/>
          </a:bodyPr>
          <a:lstStyle/>
          <a:p>
            <a:pPr marL="7938" indent="0" algn="l" rtl="0">
              <a:buNone/>
            </a:pPr>
            <a:r>
              <a:rPr lang="en-GB" sz="1600" b="0" i="0" dirty="0">
                <a:effectLst/>
                <a:latin typeface="Mind Meridian" panose="020B0503030507020204" pitchFamily="34" charset="0"/>
                <a:cs typeface="Mind Meridian" panose="020B0503030507020204" pitchFamily="34" charset="0"/>
              </a:rPr>
              <a:t>A mental health problem is when the way you're thinking, feeling or acting becomes difficult for you to cope with.</a:t>
            </a:r>
          </a:p>
          <a:p>
            <a:pPr marL="7938" indent="0" algn="l" rtl="0">
              <a:buNone/>
            </a:pPr>
            <a:r>
              <a:rPr lang="en-GB" sz="1600" b="0" i="0" dirty="0">
                <a:effectLst/>
                <a:latin typeface="Mind Meridian" panose="020B0503030507020204" pitchFamily="34" charset="0"/>
                <a:cs typeface="Mind Meridian" panose="020B0503030507020204" pitchFamily="34" charset="0"/>
              </a:rPr>
              <a:t>We can all feel sad, worried, angry or fed up at times – like nerves before an exam or feeling down when a friend moves away. But if these feelings last a long time, it might be a sign that you need more help. For example, if the way you feel:</a:t>
            </a:r>
          </a:p>
          <a:p>
            <a:pPr marL="7938" indent="0" algn="l" rtl="0">
              <a:buNone/>
            </a:pPr>
            <a:endParaRPr lang="en-GB" sz="1600" b="0" i="0" dirty="0">
              <a:effectLst/>
              <a:latin typeface="Mind Meridian" panose="020B0503030507020204" pitchFamily="34" charset="0"/>
              <a:cs typeface="Mind Meridian" panose="020B0503030507020204" pitchFamily="34" charset="0"/>
            </a:endParaRPr>
          </a:p>
          <a:p>
            <a:pPr algn="l" rtl="0">
              <a:buFont typeface="Arial" panose="020B0604020202020204" pitchFamily="34" charset="0"/>
              <a:buChar char="•"/>
            </a:pPr>
            <a:r>
              <a:rPr lang="en-GB" sz="1600" b="0" i="0" dirty="0">
                <a:effectLst/>
                <a:latin typeface="Mind Meridian" panose="020B0503030507020204" pitchFamily="34" charset="0"/>
                <a:cs typeface="Mind Meridian" panose="020B0503030507020204" pitchFamily="34" charset="0"/>
              </a:rPr>
              <a:t>impacts you most days</a:t>
            </a:r>
          </a:p>
          <a:p>
            <a:pPr algn="l" rtl="0">
              <a:buFont typeface="Arial" panose="020B0604020202020204" pitchFamily="34" charset="0"/>
              <a:buChar char="•"/>
            </a:pPr>
            <a:r>
              <a:rPr lang="en-GB" sz="1600" b="0" i="0" dirty="0">
                <a:effectLst/>
                <a:latin typeface="Mind Meridian" panose="020B0503030507020204" pitchFamily="34" charset="0"/>
                <a:cs typeface="Mind Meridian" panose="020B0503030507020204" pitchFamily="34" charset="0"/>
              </a:rPr>
              <a:t>stops you from doing the things you enjoy</a:t>
            </a:r>
          </a:p>
          <a:p>
            <a:pPr algn="l" rtl="0">
              <a:buFont typeface="Arial" panose="020B0604020202020204" pitchFamily="34" charset="0"/>
              <a:buChar char="•"/>
            </a:pPr>
            <a:r>
              <a:rPr lang="en-GB" sz="1600" b="0" i="0" dirty="0">
                <a:effectLst/>
                <a:latin typeface="Mind Meridian" panose="020B0503030507020204" pitchFamily="34" charset="0"/>
                <a:cs typeface="Mind Meridian" panose="020B0503030507020204" pitchFamily="34" charset="0"/>
              </a:rPr>
              <a:t>makes you feel like you can't cope anymore.</a:t>
            </a:r>
          </a:p>
          <a:p>
            <a:pPr marL="7938" indent="0" algn="l" rtl="0">
              <a:buNone/>
            </a:pPr>
            <a:endParaRPr lang="en-GB" sz="1600" b="0" i="0" dirty="0">
              <a:effectLst/>
              <a:latin typeface="Mind Meridian" panose="020B0503030507020204" pitchFamily="34" charset="0"/>
              <a:cs typeface="Mind Meridian" panose="020B0503030507020204" pitchFamily="34" charset="0"/>
            </a:endParaRPr>
          </a:p>
          <a:p>
            <a:pPr marL="7938" indent="0" algn="l" rtl="0">
              <a:buNone/>
            </a:pPr>
            <a:r>
              <a:rPr lang="en-GB" sz="1600" b="1" i="0" dirty="0">
                <a:effectLst/>
                <a:latin typeface="Mind Meridian" panose="020B0503030507020204" pitchFamily="34" charset="0"/>
                <a:cs typeface="Mind Meridian" panose="020B0503030507020204" pitchFamily="34" charset="0"/>
              </a:rPr>
              <a:t>Mental health problems are very common. </a:t>
            </a:r>
          </a:p>
        </p:txBody>
      </p:sp>
    </p:spTree>
    <p:extLst>
      <p:ext uri="{BB962C8B-B14F-4D97-AF65-F5344CB8AC3E}">
        <p14:creationId xmlns:p14="http://schemas.microsoft.com/office/powerpoint/2010/main" val="2425911317"/>
      </p:ext>
    </p:extLst>
  </p:cSld>
  <p:clrMapOvr>
    <a:masterClrMapping/>
  </p:clrMapOvr>
</p:sld>
</file>

<file path=ppt/theme/theme1.xml><?xml version="1.0" encoding="utf-8"?>
<a:theme xmlns:a="http://schemas.openxmlformats.org/drawingml/2006/main" name="Mind main background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er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ighlight pag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Highlight pag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hotography layout - use with set slides">
  <a:themeElements>
    <a:clrScheme name="Mind Colour Palette">
      <a:dk1>
        <a:srgbClr val="000000"/>
      </a:dk1>
      <a:lt1>
        <a:srgbClr val="FFFFFF"/>
      </a:lt1>
      <a:dk2>
        <a:srgbClr val="1300C1"/>
      </a:dk2>
      <a:lt2>
        <a:srgbClr val="E7E6E6"/>
      </a:lt2>
      <a:accent1>
        <a:srgbClr val="FFCDD9"/>
      </a:accent1>
      <a:accent2>
        <a:srgbClr val="9DA8FF"/>
      </a:accent2>
      <a:accent3>
        <a:srgbClr val="71F5C3"/>
      </a:accent3>
      <a:accent4>
        <a:srgbClr val="8149FF"/>
      </a:accent4>
      <a:accent5>
        <a:srgbClr val="FF0071"/>
      </a:accent5>
      <a:accent6>
        <a:srgbClr val="FCFFFB"/>
      </a:accent6>
      <a:hlink>
        <a:srgbClr val="0563C1"/>
      </a:hlink>
      <a:folHlink>
        <a:srgbClr val="9192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EA8C207639AF48B3F70597CF2AA89C" ma:contentTypeVersion="13" ma:contentTypeDescription="Create a new document." ma:contentTypeScope="" ma:versionID="f89c931e97e99619a3e1fc06342bddd8">
  <xsd:schema xmlns:xsd="http://www.w3.org/2001/XMLSchema" xmlns:xs="http://www.w3.org/2001/XMLSchema" xmlns:p="http://schemas.microsoft.com/office/2006/metadata/properties" xmlns:ns3="32aa3cb8-3492-4522-9545-0921389c4aed" xmlns:ns4="338c5620-22bc-4481-86d0-4aec753e3649" targetNamespace="http://schemas.microsoft.com/office/2006/metadata/properties" ma:root="true" ma:fieldsID="c4c02b6a3637a200e40e6ef0f9e6af7b" ns3:_="" ns4:_="">
    <xsd:import namespace="32aa3cb8-3492-4522-9545-0921389c4aed"/>
    <xsd:import namespace="338c5620-22bc-4481-86d0-4aec753e364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aa3cb8-3492-4522-9545-0921389c4a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8c5620-22bc-4481-86d0-4aec753e364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3C9E8B-B15E-48AA-8C36-79DB52C36A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aa3cb8-3492-4522-9545-0921389c4aed"/>
    <ds:schemaRef ds:uri="338c5620-22bc-4481-86d0-4aec753e36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8C476D5-6E16-4F51-986F-BFC476CCAF63}">
  <ds:schemaRefs>
    <ds:schemaRef ds:uri="338c5620-22bc-4481-86d0-4aec753e3649"/>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32aa3cb8-3492-4522-9545-0921389c4aed"/>
    <ds:schemaRef ds:uri="http://www.w3.org/XML/1998/namespace"/>
  </ds:schemaRefs>
</ds:datastoreItem>
</file>

<file path=customXml/itemProps3.xml><?xml version="1.0" encoding="utf-8"?>
<ds:datastoreItem xmlns:ds="http://schemas.openxmlformats.org/officeDocument/2006/customXml" ds:itemID="{14BDFFA5-CA08-4EDC-A12A-46514312DC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32883</TotalTime>
  <Words>2083</Words>
  <Application>Microsoft Office PowerPoint</Application>
  <PresentationFormat>On-screen Show (16:9)</PresentationFormat>
  <Paragraphs>210</Paragraphs>
  <Slides>15</Slides>
  <Notes>15</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15</vt:i4>
      </vt:variant>
    </vt:vector>
  </HeadingPairs>
  <TitlesOfParts>
    <vt:vector size="25" baseType="lpstr">
      <vt:lpstr>Arial</vt:lpstr>
      <vt:lpstr>Calibri</vt:lpstr>
      <vt:lpstr>FS Meridian</vt:lpstr>
      <vt:lpstr>InterstatePlus Light</vt:lpstr>
      <vt:lpstr>Mind Meridian</vt:lpstr>
      <vt:lpstr>Mind main backgrounds</vt:lpstr>
      <vt:lpstr>Section breakers</vt:lpstr>
      <vt:lpstr>Highlight pages</vt:lpstr>
      <vt:lpstr>1_Highlight pages</vt:lpstr>
      <vt:lpstr>Photography layout - use with set slides</vt:lpstr>
      <vt:lpstr>Mental health</vt:lpstr>
      <vt:lpstr>Put your hand up if:</vt:lpstr>
      <vt:lpstr>Now I want you to think if:</vt:lpstr>
      <vt:lpstr>Mental health is about how we think, feel and act.   Just like physical health, everybody has it.</vt:lpstr>
      <vt:lpstr>What is mental health?</vt:lpstr>
      <vt:lpstr>3 in 5 young people have either experienced a mental health problem themselves, or are close to someone who has. </vt:lpstr>
      <vt:lpstr>Haleem’s story</vt:lpstr>
      <vt:lpstr>Haleem’s story</vt:lpstr>
      <vt:lpstr>What is a mental health problem?</vt:lpstr>
      <vt:lpstr>Whatever you’re experiencing, it’s important to know that you’re not alone and you deserve support.</vt:lpstr>
      <vt:lpstr>Mel’s story</vt:lpstr>
      <vt:lpstr>Mel’s story</vt:lpstr>
      <vt:lpstr>Helping my mental health</vt:lpstr>
      <vt:lpstr>Wellbeing first aid kit</vt:lpstr>
      <vt:lpstr>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Whyte</dc:creator>
  <cp:lastModifiedBy>Celia Warin</cp:lastModifiedBy>
  <cp:revision>183</cp:revision>
  <dcterms:created xsi:type="dcterms:W3CDTF">2021-02-06T18:56:46Z</dcterms:created>
  <dcterms:modified xsi:type="dcterms:W3CDTF">2022-10-06T15:29:39Z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0x010100CFEA8C207639AF48B3F70597CF2AA89C</vt:lpwstr>
  </property>
</Properties>
</file>